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26"/>
  </p:notesMasterIdLst>
  <p:sldIdLst>
    <p:sldId id="385" r:id="rId2"/>
    <p:sldId id="390" r:id="rId3"/>
    <p:sldId id="391" r:id="rId4"/>
    <p:sldId id="393" r:id="rId5"/>
    <p:sldId id="409" r:id="rId6"/>
    <p:sldId id="394" r:id="rId7"/>
    <p:sldId id="395" r:id="rId8"/>
    <p:sldId id="396" r:id="rId9"/>
    <p:sldId id="397" r:id="rId10"/>
    <p:sldId id="398" r:id="rId11"/>
    <p:sldId id="410" r:id="rId12"/>
    <p:sldId id="411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8" r:id="rId22"/>
    <p:sldId id="407" r:id="rId23"/>
    <p:sldId id="392" r:id="rId24"/>
    <p:sldId id="387" r:id="rId25"/>
  </p:sldIdLst>
  <p:sldSz cx="12192000" cy="6858000"/>
  <p:notesSz cx="6794500" cy="9931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Source Sans Pro Semibold" panose="020B0603030403020204" pitchFamily="34" charset="0"/>
      <p:bold r:id="rId35"/>
      <p:boldItalic r:id="rId3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 autoAdjust="0"/>
    <p:restoredTop sz="86435" autoAdjust="0"/>
  </p:normalViewPr>
  <p:slideViewPr>
    <p:cSldViewPr snapToGrid="0">
      <p:cViewPr varScale="1">
        <p:scale>
          <a:sx n="122" d="100"/>
          <a:sy n="122" d="100"/>
        </p:scale>
        <p:origin x="12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4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6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697572"/>
            <a:ext cx="8205169" cy="2059338"/>
          </a:xfrm>
        </p:spPr>
        <p:txBody>
          <a:bodyPr/>
          <a:lstStyle/>
          <a:p>
            <a:r>
              <a:rPr lang="sv-SE" dirty="0"/>
              <a:t>App – Mina resor Uppsala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11BD0C-5E94-4A14-BF6F-8EED90B71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21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5204"/>
          </a:xfrm>
        </p:spPr>
        <p:txBody>
          <a:bodyPr/>
          <a:lstStyle/>
          <a:p>
            <a:r>
              <a:rPr lang="sv-SE" dirty="0"/>
              <a:t>Avreseadress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Välj adress du vill bli hämtad på i rullistan.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Om adressen inte finns i rullistan. Tryck på </a:t>
            </a:r>
            <a:r>
              <a:rPr lang="sv-SE" b="1" dirty="0"/>
              <a:t>Annan adress </a:t>
            </a:r>
            <a:r>
              <a:rPr lang="sv-SE" dirty="0"/>
              <a:t>längst ner i listan.</a:t>
            </a:r>
          </a:p>
        </p:txBody>
      </p:sp>
      <p:pic>
        <p:nvPicPr>
          <p:cNvPr id="12" name="Platshållare för innehåll 11" descr="Övre halvan rullista med adresser. Fortsätt i vit text med blå bakgrund längst n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7266"/>
            <a:ext cx="3805084" cy="507344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6D62416-FF48-4B2A-9845-11B7808D8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948329" y="2722652"/>
            <a:ext cx="979860" cy="33348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3A6A6C3-F5AA-4E87-A8BA-8992306D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495255" y="5071005"/>
            <a:ext cx="811658" cy="78083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B806FC7A-70A4-4CF4-974A-5DE89D91D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97650" y="3688422"/>
            <a:ext cx="897667" cy="59034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7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1591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Avreseadress steg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Valde du </a:t>
            </a:r>
            <a:r>
              <a:rPr lang="sv-SE" b="1" dirty="0"/>
              <a:t>annan adress </a:t>
            </a:r>
            <a:r>
              <a:rPr lang="sv-SE" dirty="0"/>
              <a:t>skriv adressen i </a:t>
            </a:r>
            <a:r>
              <a:rPr lang="sv-SE" b="1" dirty="0"/>
              <a:t>sökrutan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adressen under sökrutan.</a:t>
            </a:r>
          </a:p>
        </p:txBody>
      </p:sp>
      <p:pic>
        <p:nvPicPr>
          <p:cNvPr id="6" name="Platshållare för innehåll 5" descr="Sökruta längst upp i mitten. Tangentbord i nedre del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555"/>
            <a:ext cx="3775587" cy="503411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9FE0C560-4034-4C3A-8FA7-E0AD2F343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45587" y="2251537"/>
            <a:ext cx="2294952" cy="36281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6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605882" cy="662999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Avreseadress steg 3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902208" y="2320544"/>
            <a:ext cx="4541874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Hämtadressen syns nu.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FORTSÄTT </a:t>
            </a:r>
            <a:r>
              <a:rPr lang="sv-SE" dirty="0"/>
              <a:t>längst ner till höger.</a:t>
            </a:r>
          </a:p>
        </p:txBody>
      </p:sp>
      <p:pic>
        <p:nvPicPr>
          <p:cNvPr id="10" name="Platshållare för innehåll 9" descr="Hämtadress längst upp. Fortsätt i vit text med blå bakgrund längst n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6890"/>
            <a:ext cx="3795252" cy="506033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DFE091B-0910-4B09-BB8E-D96D131C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66245" y="2126751"/>
            <a:ext cx="1503040" cy="39513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73495D09-BD8F-4F3F-A405-6C578F45F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40326" y="3878073"/>
            <a:ext cx="4027629" cy="193719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1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814455" cy="845892"/>
          </a:xfrm>
        </p:spPr>
        <p:txBody>
          <a:bodyPr/>
          <a:lstStyle/>
          <a:p>
            <a:r>
              <a:rPr lang="sv-SE" dirty="0"/>
              <a:t>Lämnings</a:t>
            </a:r>
            <a:r>
              <a:rPr lang="sv-SE" baseline="0" dirty="0"/>
              <a:t>adress steg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Välj vilken adress du vill bli lämnad på.</a:t>
            </a:r>
          </a:p>
          <a:p>
            <a:r>
              <a:rPr lang="sv-SE" dirty="0"/>
              <a:t>Tryck på en adress i rullistan eller tryck på </a:t>
            </a:r>
            <a:r>
              <a:rPr lang="sv-SE" b="1" dirty="0"/>
              <a:t>Annan adress.</a:t>
            </a:r>
          </a:p>
        </p:txBody>
      </p:sp>
      <p:pic>
        <p:nvPicPr>
          <p:cNvPr id="6" name="Platshållare för innehåll 5" descr="Rullista med adresser i övre halvan. Annan adress längst n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058"/>
            <a:ext cx="3814916" cy="5086555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CFDA162-2DEC-4D18-96A0-E9B289A5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7101" y="2737641"/>
            <a:ext cx="74355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0122916-760F-41F1-A6D6-0CBEFDCF0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18163" y="3657600"/>
            <a:ext cx="1056606" cy="15173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4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5193"/>
          </a:xfrm>
        </p:spPr>
        <p:txBody>
          <a:bodyPr>
            <a:normAutofit fontScale="90000"/>
          </a:bodyPr>
          <a:lstStyle/>
          <a:p>
            <a:r>
              <a:rPr lang="sv-SE" dirty="0"/>
              <a:t>Lämningsadress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Vi valde </a:t>
            </a:r>
            <a:r>
              <a:rPr lang="sv-SE" b="1" dirty="0"/>
              <a:t>Landet</a:t>
            </a:r>
            <a:r>
              <a:rPr lang="sv-SE" dirty="0"/>
              <a:t> från rullistan.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Lämnadress syns längst upp. Fortsätt i vit text med blå bakgrund längst n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058"/>
            <a:ext cx="3795252" cy="506033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FCD29F5-56BD-4D01-831A-5A563201E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13789" y="2251537"/>
            <a:ext cx="914400" cy="24508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C9762511-21A4-470A-A916-2714445A5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90783" y="3734235"/>
            <a:ext cx="3836075" cy="211760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3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85772"/>
          </a:xfrm>
        </p:spPr>
        <p:txBody>
          <a:bodyPr/>
          <a:lstStyle/>
          <a:p>
            <a:r>
              <a:rPr lang="sv-SE" dirty="0"/>
              <a:t>Tillval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det som stämmer in med din resa.</a:t>
            </a:r>
          </a:p>
          <a:p>
            <a:r>
              <a:rPr lang="sv-SE" b="1" dirty="0"/>
              <a:t>Platstyp</a:t>
            </a:r>
          </a:p>
          <a:p>
            <a:r>
              <a:rPr lang="sv-SE" b="1" dirty="0"/>
              <a:t>Förarassistans hämtning</a:t>
            </a:r>
          </a:p>
          <a:p>
            <a:r>
              <a:rPr lang="sv-SE" b="1" dirty="0"/>
              <a:t>Förarassistans lämning</a:t>
            </a:r>
          </a:p>
          <a:p>
            <a:r>
              <a:rPr lang="sv-SE" b="1" dirty="0"/>
              <a:t>Medresenärer</a:t>
            </a:r>
          </a:p>
          <a:p>
            <a:r>
              <a:rPr lang="sv-SE" b="1" dirty="0"/>
              <a:t>Bagagetyp</a:t>
            </a:r>
          </a:p>
        </p:txBody>
      </p:sp>
      <p:pic>
        <p:nvPicPr>
          <p:cNvPr id="6" name="Platshållare för innehåll 5" descr="Översikt av bokningen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12" y="1273996"/>
            <a:ext cx="3664826" cy="488643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2EF80C8-284F-4C6C-A5D7-D2804B28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71157" y="3126488"/>
            <a:ext cx="1181528" cy="29024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FBE0383-F1B6-463B-B4E0-97F20C62A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11575" y="4480174"/>
            <a:ext cx="1263214" cy="10274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80820"/>
          </a:xfrm>
        </p:spPr>
        <p:txBody>
          <a:bodyPr/>
          <a:lstStyle/>
          <a:p>
            <a:r>
              <a:rPr lang="sv-SE" b="1" dirty="0"/>
              <a:t>Översikt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bokningen stämmer tryck på </a:t>
            </a:r>
            <a:r>
              <a:rPr lang="sv-SE" b="1" dirty="0"/>
              <a:t>BEKRÄFTA BOKNING </a:t>
            </a:r>
            <a:r>
              <a:rPr lang="sv-SE" dirty="0"/>
              <a:t>längst ner till höger.</a:t>
            </a:r>
            <a:endParaRPr lang="sv-SE" b="1" dirty="0"/>
          </a:p>
        </p:txBody>
      </p:sp>
      <p:pic>
        <p:nvPicPr>
          <p:cNvPr id="6" name="Platshållare för innehåll 5" descr="Bekräfta bokning i vit text med blå bakgrund nere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07" y="1371033"/>
            <a:ext cx="3738987" cy="4985317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C51552E-961A-4388-A7E5-5EEFF5DA9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6745" y="4058578"/>
            <a:ext cx="3486755" cy="179326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3857090" cy="801591"/>
          </a:xfrm>
        </p:spPr>
        <p:txBody>
          <a:bodyPr/>
          <a:lstStyle/>
          <a:p>
            <a:r>
              <a:rPr lang="sv-SE" dirty="0"/>
              <a:t>Klart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57090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b="1" dirty="0"/>
              <a:t>Bekräftelse </a:t>
            </a:r>
            <a:r>
              <a:rPr lang="sv-SE" dirty="0"/>
              <a:t>på din bokning.</a:t>
            </a:r>
          </a:p>
          <a:p>
            <a:pPr>
              <a:spcAft>
                <a:spcPts val="2400"/>
              </a:spcAft>
            </a:pPr>
            <a:r>
              <a:rPr lang="sv-SE" dirty="0"/>
              <a:t>För att stänga Bekräftelsen, tryck  </a:t>
            </a:r>
            <a:r>
              <a:rPr lang="sv-SE" b="1" dirty="0"/>
              <a:t>X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Krysset finns i övre högra hörnet i rut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26" y="1277644"/>
            <a:ext cx="3580007" cy="4773343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2B369E0-3C88-4FF2-98EE-DCAE9842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027347" y="3189704"/>
            <a:ext cx="976275" cy="98160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2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46168"/>
          </a:xfrm>
        </p:spPr>
        <p:txBody>
          <a:bodyPr/>
          <a:lstStyle/>
          <a:p>
            <a:r>
              <a:rPr lang="sv-SE" dirty="0"/>
              <a:t>Klar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syns din nästa resa på Startsidan.</a:t>
            </a:r>
          </a:p>
        </p:txBody>
      </p:sp>
      <p:pic>
        <p:nvPicPr>
          <p:cNvPr id="6" name="Platshållare för innehåll 5" descr="Startsidan med nästa resa längst upp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84" y="1315428"/>
            <a:ext cx="3880207" cy="517361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1E7864F-2337-4FA1-9EED-F76113D0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33645" y="2090370"/>
            <a:ext cx="1277420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1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1276904"/>
          </a:xfrm>
        </p:spPr>
        <p:txBody>
          <a:bodyPr>
            <a:normAutofit/>
          </a:bodyPr>
          <a:lstStyle/>
          <a:p>
            <a:r>
              <a:rPr lang="sv-SE" dirty="0"/>
              <a:t>Avboka eller</a:t>
            </a:r>
            <a:br>
              <a:rPr lang="sv-SE" dirty="0"/>
            </a:br>
            <a:r>
              <a:rPr lang="sv-SE" dirty="0"/>
              <a:t>ändra returresa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19834"/>
            <a:ext cx="4541874" cy="3032007"/>
          </a:xfrm>
        </p:spPr>
        <p:txBody>
          <a:bodyPr/>
          <a:lstStyle/>
          <a:p>
            <a:r>
              <a:rPr lang="sv-SE" dirty="0"/>
              <a:t>Tryck på resan längst upp på sidan.</a:t>
            </a:r>
          </a:p>
        </p:txBody>
      </p:sp>
      <p:pic>
        <p:nvPicPr>
          <p:cNvPr id="6" name="Platshållare för innehåll 5" descr="Startsida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1285140"/>
            <a:ext cx="3801276" cy="506836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722FB53-7F8B-4582-9629-2D2004A60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49713" y="2251537"/>
            <a:ext cx="1062215" cy="56829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3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288604" cy="723844"/>
          </a:xfrm>
        </p:spPr>
        <p:txBody>
          <a:bodyPr/>
          <a:lstStyle/>
          <a:p>
            <a:r>
              <a:rPr lang="sv-SE" dirty="0"/>
              <a:t>Starta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288604" cy="3494721"/>
          </a:xfrm>
        </p:spPr>
        <p:txBody>
          <a:bodyPr/>
          <a:lstStyle/>
          <a:p>
            <a:r>
              <a:rPr lang="sv-SE" dirty="0"/>
              <a:t>Mina resor </a:t>
            </a:r>
            <a:r>
              <a:rPr lang="sv-SE" b="1" dirty="0"/>
              <a:t>Uppsala kommun</a:t>
            </a:r>
            <a:r>
              <a:rPr lang="sv-SE" dirty="0"/>
              <a:t>.</a:t>
            </a:r>
          </a:p>
        </p:txBody>
      </p:sp>
      <p:pic>
        <p:nvPicPr>
          <p:cNvPr id="8" name="Platshållare för innehåll 7" descr="Ipad startsida. Appen, Uppsala kommun i gul text på blå bakgrun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4" y="1611664"/>
            <a:ext cx="5743530" cy="4470697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A2AF52A-748C-4016-9080-686B52652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6804" y="2655448"/>
            <a:ext cx="96919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98573"/>
          </a:xfrm>
        </p:spPr>
        <p:txBody>
          <a:bodyPr/>
          <a:lstStyle/>
          <a:p>
            <a:r>
              <a:rPr lang="sv-SE" dirty="0"/>
              <a:t>Ändra returresa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264797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Boka retur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Gör om bokningen från steget </a:t>
            </a:r>
            <a:r>
              <a:rPr lang="sv-SE" b="1" dirty="0"/>
              <a:t>Välj dag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Boka retur i vit text med blå bakgrund. Uppe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969"/>
            <a:ext cx="3746643" cy="4995524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E0EC168-02F8-4644-AEF7-636EF9DA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160727" y="2686270"/>
            <a:ext cx="1674919" cy="61173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6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5445"/>
          </a:xfrm>
        </p:spPr>
        <p:txBody>
          <a:bodyPr/>
          <a:lstStyle/>
          <a:p>
            <a:r>
              <a:rPr lang="sv-SE" dirty="0"/>
              <a:t>Avboka resan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Ta bort en resa.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Avboka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Avboka i vit text med röd bakgrund uppe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29" y="1189748"/>
            <a:ext cx="3949876" cy="5266502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8208B2-1137-4E29-9727-08EC2808E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181582" y="2645174"/>
            <a:ext cx="1854792" cy="59118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9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5445"/>
          </a:xfrm>
        </p:spPr>
        <p:txBody>
          <a:bodyPr/>
          <a:lstStyle/>
          <a:p>
            <a:r>
              <a:rPr lang="sv-SE" dirty="0"/>
              <a:t>Avboka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56583"/>
            <a:ext cx="4541874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En fråga kommer upp på skärmen: </a:t>
            </a:r>
            <a:r>
              <a:rPr lang="sv-SE" b="1" dirty="0"/>
              <a:t>Är du säker på att du vill avboka denna bokning?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Ja </a:t>
            </a:r>
            <a:r>
              <a:rPr lang="sv-SE" dirty="0"/>
              <a:t>om du vill avboka resan.</a:t>
            </a:r>
          </a:p>
          <a:p>
            <a:pPr>
              <a:spcAft>
                <a:spcPts val="2400"/>
              </a:spcAft>
            </a:pPr>
            <a:r>
              <a:rPr lang="sv-SE" dirty="0"/>
              <a:t>Kom ihåg att även avboka din returresa om du bokat en sådan.</a:t>
            </a:r>
          </a:p>
        </p:txBody>
      </p:sp>
      <p:pic>
        <p:nvPicPr>
          <p:cNvPr id="6" name="Platshållare för innehåll 5" descr="Ja i vit text med blå bakgrund till höger. Nej i blå text med vit bakgrund till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23" y="940663"/>
            <a:ext cx="4061766" cy="541568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24D91B1-16B9-48C6-9D92-31175469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82273" y="4206846"/>
            <a:ext cx="2907356" cy="189600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8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81745"/>
            <a:ext cx="5552769" cy="297009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07255DED-EAFC-48E5-B7E2-50CA6A7D50D8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Logga in med ditt</a:t>
            </a:r>
            <a:br>
              <a:rPr lang="sv-SE" dirty="0"/>
            </a:br>
            <a:r>
              <a:rPr lang="sv-SE" dirty="0"/>
              <a:t>personnummer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21262"/>
            <a:ext cx="4541874" cy="3330579"/>
          </a:xfrm>
        </p:spPr>
        <p:txBody>
          <a:bodyPr/>
          <a:lstStyle/>
          <a:p>
            <a:r>
              <a:rPr lang="sv-SE" dirty="0"/>
              <a:t>Skriv ditt personnummer år, månad, dag och fyra sista siffrorna.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FORTSÄTT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Gå till BankID </a:t>
            </a:r>
            <a:r>
              <a:rPr lang="sv-SE" dirty="0" err="1"/>
              <a:t>appen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Legitimera dig i BankID appen.</a:t>
            </a:r>
          </a:p>
        </p:txBody>
      </p:sp>
      <p:pic>
        <p:nvPicPr>
          <p:cNvPr id="6" name="Platshållare för innehåll 5" descr="En vit inloggningsruta. Överst finns texten Uppsala kommun och logotypen i svart,&#10;längst ner en ruta för fortsätt,&#10;strax ovanför ett fält för personnumre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7122"/>
            <a:ext cx="3805084" cy="507344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97782E5-AE24-4419-AF00-D1AB105D8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71334" y="3791164"/>
            <a:ext cx="1736103" cy="42595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A748776-DE67-4353-9D4E-8B4D7C67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71334" y="4638361"/>
            <a:ext cx="170562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0500"/>
          </a:xfrm>
        </p:spPr>
        <p:txBody>
          <a:bodyPr/>
          <a:lstStyle/>
          <a:p>
            <a:r>
              <a:rPr lang="sv-SE" dirty="0"/>
              <a:t>Skapa ny bokning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+ Ny bokning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Plus ny bokning i vit text med blå bakgrund finns längst ner i vänst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6200"/>
            <a:ext cx="3785419" cy="504722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B120473-65C7-4FB4-905D-C65F5F4A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44611" y="5085709"/>
            <a:ext cx="1492946" cy="8574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9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73882"/>
          </a:xfrm>
        </p:spPr>
        <p:txBody>
          <a:bodyPr/>
          <a:lstStyle/>
          <a:p>
            <a:r>
              <a:rPr lang="sv-SE" dirty="0"/>
              <a:t>Välj datum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idag, imorgon eller </a:t>
            </a:r>
            <a:r>
              <a:rPr lang="sv-SE" b="1" dirty="0"/>
              <a:t>Annan dag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Datum i en blå ruta under står, idag, imorgon, annan dag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056"/>
            <a:ext cx="3813180" cy="5090293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100E2F6-F2E8-4495-A1D2-6EE3F3624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15838" y="2583529"/>
            <a:ext cx="1380162" cy="28296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9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0027"/>
          </a:xfrm>
        </p:spPr>
        <p:txBody>
          <a:bodyPr/>
          <a:lstStyle/>
          <a:p>
            <a:r>
              <a:rPr lang="sv-SE" dirty="0"/>
              <a:t>Datum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Välj dag för resan.</a:t>
            </a:r>
          </a:p>
        </p:txBody>
      </p:sp>
      <p:pic>
        <p:nvPicPr>
          <p:cNvPr id="8" name="Platshållare för innehåll 7" descr="En kalender i månadsvy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0369"/>
            <a:ext cx="3795252" cy="506033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480D3E9-0DBE-4CA9-BD1A-18E24109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8425" y="2768464"/>
            <a:ext cx="1980038" cy="30350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87736"/>
          </a:xfrm>
        </p:spPr>
        <p:txBody>
          <a:bodyPr/>
          <a:lstStyle/>
          <a:p>
            <a:r>
              <a:rPr lang="sv-SE" dirty="0"/>
              <a:t>Avrese</a:t>
            </a:r>
            <a:r>
              <a:rPr lang="sv-SE" baseline="0" dirty="0"/>
              <a:t>t</a:t>
            </a:r>
            <a:r>
              <a:rPr lang="sv-SE" dirty="0"/>
              <a:t>id</a:t>
            </a:r>
            <a:r>
              <a:rPr lang="sv-SE" baseline="0" dirty="0"/>
              <a:t> steg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Vi valde lördag.</a:t>
            </a:r>
          </a:p>
          <a:p>
            <a:r>
              <a:rPr lang="sv-SE" dirty="0"/>
              <a:t>Välj tid för resan.</a:t>
            </a:r>
          </a:p>
          <a:p>
            <a:r>
              <a:rPr lang="sv-SE" dirty="0"/>
              <a:t>Tryck på </a:t>
            </a:r>
            <a:r>
              <a:rPr lang="sv-SE" b="1" dirty="0"/>
              <a:t>Avresa runt…</a:t>
            </a:r>
          </a:p>
          <a:p>
            <a:r>
              <a:rPr lang="sv-SE" b="1" dirty="0"/>
              <a:t>Avresa tidigast…</a:t>
            </a:r>
          </a:p>
          <a:p>
            <a:r>
              <a:rPr lang="sv-SE" b="1" dirty="0"/>
              <a:t>eller Ankomst senast…</a:t>
            </a:r>
          </a:p>
        </p:txBody>
      </p:sp>
      <p:pic>
        <p:nvPicPr>
          <p:cNvPr id="6" name="Platshållare för innehåll 5" descr="Datum, vald dag längst upp. Under lista för att välja tid. Avresa runt längst upp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39" y="1271957"/>
            <a:ext cx="3773948" cy="503193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DA2A8BF8-4614-48C3-9371-BD993BFD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49527" y="2178121"/>
            <a:ext cx="1668388" cy="38485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79F1568E-7A44-46DF-98A5-A77757F0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49527" y="2773175"/>
            <a:ext cx="1760855" cy="93966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7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58581"/>
          </a:xfrm>
        </p:spPr>
        <p:txBody>
          <a:bodyPr/>
          <a:lstStyle/>
          <a:p>
            <a:r>
              <a:rPr lang="sv-SE" dirty="0"/>
              <a:t>Avresetid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494721"/>
          </a:xfrm>
        </p:spPr>
        <p:txBody>
          <a:bodyPr/>
          <a:lstStyle/>
          <a:p>
            <a:r>
              <a:rPr lang="sv-SE" dirty="0"/>
              <a:t>Tryck på den tiden du vill åka.</a:t>
            </a:r>
          </a:p>
          <a:p>
            <a:r>
              <a:rPr lang="sv-SE" b="1" dirty="0"/>
              <a:t>Välj timme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b="1" dirty="0"/>
              <a:t>Välj minut</a:t>
            </a:r>
            <a:r>
              <a:rPr lang="sv-SE" dirty="0"/>
              <a:t>.</a:t>
            </a:r>
          </a:p>
          <a:p>
            <a:r>
              <a:rPr lang="sv-SE" dirty="0"/>
              <a:t>Tryck på </a:t>
            </a:r>
            <a:r>
              <a:rPr lang="sv-SE" b="1" dirty="0"/>
              <a:t>Klar</a:t>
            </a:r>
            <a:r>
              <a:rPr lang="sv-SE" dirty="0"/>
              <a:t> längst ner på sidan.</a:t>
            </a:r>
          </a:p>
        </p:txBody>
      </p:sp>
      <p:pic>
        <p:nvPicPr>
          <p:cNvPr id="6" name="Platshållare för innehåll 5" descr="2 vita rutor i den övre vita rutan väljer du timme. &#10;I den undre vita rutan väljer du minuter med 5 minuters intervaller. &#10;Klar finns Längst ner i appen i en blå ruta med vit tex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04" y="1275185"/>
            <a:ext cx="3797080" cy="5062775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C2229661-464B-4AD7-B8C4-AE77B04F8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759933" y="2630184"/>
            <a:ext cx="3240175" cy="32321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3947E28B-B71C-4649-9ED6-BAC26E26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9933" y="3600671"/>
            <a:ext cx="3065514" cy="38570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BBF2F5E2-E3B4-4704-AFE7-E7F2DF5D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9933" y="4657805"/>
            <a:ext cx="3640867" cy="123845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1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7009"/>
          </a:xfrm>
        </p:spPr>
        <p:txBody>
          <a:bodyPr/>
          <a:lstStyle/>
          <a:p>
            <a:r>
              <a:rPr lang="sv-SE" dirty="0"/>
              <a:t>Avresetid</a:t>
            </a:r>
            <a:r>
              <a:rPr lang="sv-SE" baseline="0" dirty="0"/>
              <a:t> steg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ser du din valda restid.</a:t>
            </a:r>
          </a:p>
          <a:p>
            <a:pPr>
              <a:spcAft>
                <a:spcPts val="2400"/>
              </a:spcAft>
            </a:pPr>
            <a:r>
              <a:rPr lang="sv-SE" dirty="0"/>
              <a:t>Vi har valt 10:00.</a:t>
            </a:r>
          </a:p>
          <a:p>
            <a:r>
              <a:rPr lang="sv-SE" dirty="0"/>
              <a:t>Tryck på </a:t>
            </a:r>
            <a:r>
              <a:rPr lang="sv-SE" b="1" dirty="0"/>
              <a:t>FORTSÄTT</a:t>
            </a:r>
            <a:r>
              <a:rPr lang="sv-SE" dirty="0"/>
              <a:t> om det är rätt restid.</a:t>
            </a:r>
          </a:p>
        </p:txBody>
      </p:sp>
      <p:pic>
        <p:nvPicPr>
          <p:cNvPr id="6" name="Platshållare för innehåll 5" descr="Resedatum ligger överst och resetiden under. Fortsätt i vit text med blå bakgrund längst ner i hög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73878"/>
            <a:ext cx="3811853" cy="508247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D04BC4C-F877-4317-A2F5-10E1FE418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736387" y="2819834"/>
            <a:ext cx="1359612" cy="12884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E661471-7A7A-4E5F-8BAF-8A8C61665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74350" y="4535619"/>
            <a:ext cx="3431960" cy="13925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17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8224</TotalTime>
  <Words>464</Words>
  <Application>Microsoft Office PowerPoint</Application>
  <PresentationFormat>Bredbild</PresentationFormat>
  <Paragraphs>101</Paragraphs>
  <Slides>24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Source Sans Pro Semibold</vt:lpstr>
      <vt:lpstr>Arial</vt:lpstr>
      <vt:lpstr>Calibri</vt:lpstr>
      <vt:lpstr>Source Sans Pro</vt:lpstr>
      <vt:lpstr>Tema Uppsala</vt:lpstr>
      <vt:lpstr>App – Mina resor Uppsala kommun</vt:lpstr>
      <vt:lpstr>Starta appen</vt:lpstr>
      <vt:lpstr>Logga in med ditt personnummer</vt:lpstr>
      <vt:lpstr>Skapa ny bokning</vt:lpstr>
      <vt:lpstr>Välj datum</vt:lpstr>
      <vt:lpstr>Datum</vt:lpstr>
      <vt:lpstr>Avresetid steg 1</vt:lpstr>
      <vt:lpstr>Avresetid steg 2</vt:lpstr>
      <vt:lpstr>Avresetid steg 3</vt:lpstr>
      <vt:lpstr>Avreseadress steg 1</vt:lpstr>
      <vt:lpstr>Avreseadress steg 2</vt:lpstr>
      <vt:lpstr>Avreseadress steg 3</vt:lpstr>
      <vt:lpstr>Lämningsadress steg 1</vt:lpstr>
      <vt:lpstr>Lämningsadress steg 2</vt:lpstr>
      <vt:lpstr>Tillval</vt:lpstr>
      <vt:lpstr>Översikt</vt:lpstr>
      <vt:lpstr>Klart</vt:lpstr>
      <vt:lpstr>Klar</vt:lpstr>
      <vt:lpstr>Avboka eller ändra returresa</vt:lpstr>
      <vt:lpstr>Ändra returresa</vt:lpstr>
      <vt:lpstr>Avboka resan</vt:lpstr>
      <vt:lpstr>Avboka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136</cp:revision>
  <cp:lastPrinted>2016-04-19T07:45:19Z</cp:lastPrinted>
  <dcterms:created xsi:type="dcterms:W3CDTF">2018-06-29T08:36:21Z</dcterms:created>
  <dcterms:modified xsi:type="dcterms:W3CDTF">2022-06-22T11:42:29Z</dcterms:modified>
</cp:coreProperties>
</file>