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</p:sldMasterIdLst>
  <p:notesMasterIdLst>
    <p:notesMasterId r:id="rId17"/>
  </p:notesMasterIdLst>
  <p:sldIdLst>
    <p:sldId id="385" r:id="rId2"/>
    <p:sldId id="390" r:id="rId3"/>
    <p:sldId id="394" r:id="rId4"/>
    <p:sldId id="391" r:id="rId5"/>
    <p:sldId id="401" r:id="rId6"/>
    <p:sldId id="402" r:id="rId7"/>
    <p:sldId id="395" r:id="rId8"/>
    <p:sldId id="396" r:id="rId9"/>
    <p:sldId id="397" r:id="rId10"/>
    <p:sldId id="398" r:id="rId11"/>
    <p:sldId id="399" r:id="rId12"/>
    <p:sldId id="400" r:id="rId13"/>
    <p:sldId id="403" r:id="rId14"/>
    <p:sldId id="404" r:id="rId15"/>
    <p:sldId id="387" r:id="rId16"/>
  </p:sldIdLst>
  <p:sldSz cx="12192000" cy="6858000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9DCE66-CF0F-41DE-882B-613F73476B1E}" v="1" dt="2019-04-23T06:05:59.9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14" autoAdjust="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2021-02-04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 Utbildningsmaterialet</a:t>
            </a:r>
            <a:r>
              <a:rPr lang="sv-SE" baseline="0" dirty="0"/>
              <a:t> finns en PPT för hur man tillsammans tittar på sina händelser.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8950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Fotokalendern – </a:t>
            </a:r>
            <a:r>
              <a:rPr lang="sv-SE" dirty="0" err="1"/>
              <a:t>app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3048636-D8E8-4221-97B7-7FC4253DF9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Lägga till en händelse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Funk-IT Lyftet</a:t>
            </a:r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4211687" cy="1279746"/>
          </a:xfrm>
        </p:spPr>
        <p:txBody>
          <a:bodyPr>
            <a:normAutofit fontScale="90000"/>
          </a:bodyPr>
          <a:lstStyle/>
          <a:p>
            <a:r>
              <a:rPr lang="sv-SE" dirty="0"/>
              <a:t>Stoppa inspelningen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497494" cy="3494721"/>
          </a:xfrm>
        </p:spPr>
        <p:txBody>
          <a:bodyPr/>
          <a:lstStyle/>
          <a:p>
            <a:r>
              <a:rPr lang="sv-SE" dirty="0"/>
              <a:t>Tryck på </a:t>
            </a:r>
            <a:r>
              <a:rPr lang="sv-SE" b="1" dirty="0"/>
              <a:t>svarta kvadraten</a:t>
            </a:r>
            <a:r>
              <a:rPr lang="sv-SE" dirty="0"/>
              <a:t> för att stoppa inspelningen av ljud.</a:t>
            </a:r>
          </a:p>
          <a:p>
            <a:r>
              <a:rPr lang="sv-SE" dirty="0"/>
              <a:t>Inspelningen stoppas.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10</a:t>
            </a:fld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887" y="1281408"/>
            <a:ext cx="6766589" cy="5074941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2248A9EF-75B1-4C40-A8B7-F298C67A81C7}"/>
              </a:ext>
            </a:extLst>
          </p:cNvPr>
          <p:cNvCxnSpPr>
            <a:cxnSpLocks/>
          </p:cNvCxnSpPr>
          <p:nvPr/>
        </p:nvCxnSpPr>
        <p:spPr>
          <a:xfrm>
            <a:off x="4212404" y="3842535"/>
            <a:ext cx="3147095" cy="443937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911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Spela upp ljudet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240640" cy="3494721"/>
          </a:xfrm>
        </p:spPr>
        <p:txBody>
          <a:bodyPr/>
          <a:lstStyle/>
          <a:p>
            <a:r>
              <a:rPr lang="sv-SE" dirty="0"/>
              <a:t>Tryck på </a:t>
            </a:r>
            <a:r>
              <a:rPr lang="sv-SE" b="1" dirty="0"/>
              <a:t>gröna </a:t>
            </a:r>
            <a:r>
              <a:rPr lang="sv-SE" b="1" dirty="0" err="1"/>
              <a:t>playknappen</a:t>
            </a:r>
            <a:r>
              <a:rPr lang="sv-SE" b="1" dirty="0"/>
              <a:t>.</a:t>
            </a:r>
          </a:p>
          <a:p>
            <a:r>
              <a:rPr lang="sv-SE" dirty="0"/>
              <a:t>Det ljud du spelat in spelas upp.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11</a:t>
            </a:fld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032" y="1363604"/>
            <a:ext cx="6900412" cy="5175308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100EC2B3-8C26-4548-933B-A259652CCFF6}"/>
              </a:ext>
            </a:extLst>
          </p:cNvPr>
          <p:cNvCxnSpPr>
            <a:cxnSpLocks/>
          </p:cNvCxnSpPr>
          <p:nvPr/>
        </p:nvCxnSpPr>
        <p:spPr>
          <a:xfrm flipH="1" flipV="1">
            <a:off x="9445154" y="4606464"/>
            <a:ext cx="2329030" cy="397051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630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Klar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302285" cy="3494721"/>
          </a:xfrm>
        </p:spPr>
        <p:txBody>
          <a:bodyPr/>
          <a:lstStyle/>
          <a:p>
            <a:r>
              <a:rPr lang="sv-SE" dirty="0"/>
              <a:t>När du är färdig trycker du på </a:t>
            </a:r>
            <a:r>
              <a:rPr lang="sv-SE" b="1" dirty="0"/>
              <a:t>Ok.</a:t>
            </a:r>
            <a:r>
              <a:rPr lang="sv-SE" dirty="0"/>
              <a:t>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12</a:t>
            </a:fld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741" y="1201785"/>
            <a:ext cx="7116170" cy="5337127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68905DE5-BC02-460C-9E34-FB5DC099189B}"/>
              </a:ext>
            </a:extLst>
          </p:cNvPr>
          <p:cNvCxnSpPr>
            <a:cxnSpLocks/>
          </p:cNvCxnSpPr>
          <p:nvPr/>
        </p:nvCxnSpPr>
        <p:spPr>
          <a:xfrm>
            <a:off x="7685070" y="708917"/>
            <a:ext cx="2437892" cy="75216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395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Titta på en händelse- byt PPT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13</a:t>
            </a:fld>
            <a:endParaRPr lang="sv-SE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75281" y="2365929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55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Funk-IT Lyftet är ett samarbete mellan: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199" y="2357120"/>
            <a:ext cx="5552769" cy="3494721"/>
          </a:xfrm>
        </p:spPr>
        <p:txBody>
          <a:bodyPr/>
          <a:lstStyle/>
          <a:p>
            <a:endParaRPr lang="sv-SE" dirty="0"/>
          </a:p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14</a:t>
            </a:fld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91" y="2357754"/>
            <a:ext cx="3494087" cy="3494087"/>
          </a:xfrm>
        </p:spPr>
      </p:pic>
    </p:spTree>
    <p:extLst>
      <p:ext uri="{BB962C8B-B14F-4D97-AF65-F5344CB8AC3E}">
        <p14:creationId xmlns:p14="http://schemas.microsoft.com/office/powerpoint/2010/main" val="3359442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Lägga till en händelse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815993" cy="3494721"/>
          </a:xfrm>
        </p:spPr>
        <p:txBody>
          <a:bodyPr/>
          <a:lstStyle/>
          <a:p>
            <a:r>
              <a:rPr lang="sv-SE" dirty="0"/>
              <a:t>Bilder och filmer kommer automatiskt till fotokalendern från kamerarullen.</a:t>
            </a:r>
          </a:p>
          <a:p>
            <a:r>
              <a:rPr lang="sv-SE" dirty="0"/>
              <a:t>Du ser dem till </a:t>
            </a:r>
            <a:r>
              <a:rPr lang="sv-SE" b="1" dirty="0"/>
              <a:t>vänster.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2</a:t>
            </a:fld>
            <a:endParaRPr lang="sv-S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751" y="1623517"/>
            <a:ext cx="6615901" cy="49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867C6F6D-8F8C-461F-BA55-AA38D952F9F7}"/>
              </a:ext>
            </a:extLst>
          </p:cNvPr>
          <p:cNvCxnSpPr>
            <a:cxnSpLocks/>
          </p:cNvCxnSpPr>
          <p:nvPr/>
        </p:nvCxnSpPr>
        <p:spPr>
          <a:xfrm>
            <a:off x="4191856" y="4091262"/>
            <a:ext cx="1109609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28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Ta bort bild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487220" cy="3494721"/>
          </a:xfrm>
        </p:spPr>
        <p:txBody>
          <a:bodyPr/>
          <a:lstStyle/>
          <a:p>
            <a:r>
              <a:rPr lang="sv-SE" dirty="0"/>
              <a:t>Tryck på </a:t>
            </a:r>
            <a:r>
              <a:rPr lang="sv-SE" b="1" dirty="0"/>
              <a:t>bilden</a:t>
            </a:r>
            <a:r>
              <a:rPr lang="sv-SE" dirty="0"/>
              <a:t> du vill ta bort.</a:t>
            </a:r>
          </a:p>
          <a:p>
            <a:r>
              <a:rPr lang="sv-SE" dirty="0"/>
              <a:t>Bilden </a:t>
            </a:r>
            <a:r>
              <a:rPr lang="sv-SE" b="1" dirty="0"/>
              <a:t>rödmarkeras</a:t>
            </a:r>
            <a:r>
              <a:rPr lang="sv-SE" dirty="0"/>
              <a:t>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3</a:t>
            </a:fld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982" y="1406180"/>
            <a:ext cx="6689672" cy="5017253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0D719591-D294-4BFE-832F-D791B9369BBA}"/>
              </a:ext>
            </a:extLst>
          </p:cNvPr>
          <p:cNvCxnSpPr>
            <a:cxnSpLocks/>
          </p:cNvCxnSpPr>
          <p:nvPr/>
        </p:nvCxnSpPr>
        <p:spPr>
          <a:xfrm>
            <a:off x="4222679" y="3166587"/>
            <a:ext cx="958698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463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Ta bort bild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374204" cy="3494721"/>
          </a:xfrm>
        </p:spPr>
        <p:txBody>
          <a:bodyPr/>
          <a:lstStyle/>
          <a:p>
            <a:r>
              <a:rPr lang="sv-SE" dirty="0"/>
              <a:t>Tryck på </a:t>
            </a:r>
            <a:r>
              <a:rPr lang="sv-SE" b="1" dirty="0"/>
              <a:t>soptunnan</a:t>
            </a:r>
            <a:r>
              <a:rPr lang="sv-SE" dirty="0"/>
              <a:t> när den bild du vill ta bort är rödmarkerad.</a:t>
            </a:r>
          </a:p>
          <a:p>
            <a:r>
              <a:rPr lang="sv-SE" dirty="0"/>
              <a:t>Bilden försvinner.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4</a:t>
            </a:fld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92" y="1322504"/>
            <a:ext cx="6812962" cy="5109721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F3D64E97-E085-4868-89A2-34C837172F93}"/>
              </a:ext>
            </a:extLst>
          </p:cNvPr>
          <p:cNvCxnSpPr>
            <a:cxnSpLocks/>
          </p:cNvCxnSpPr>
          <p:nvPr/>
        </p:nvCxnSpPr>
        <p:spPr>
          <a:xfrm>
            <a:off x="3565132" y="5041262"/>
            <a:ext cx="1469204" cy="988467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235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Lägg till bild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024883" cy="3494721"/>
          </a:xfrm>
        </p:spPr>
        <p:txBody>
          <a:bodyPr/>
          <a:lstStyle/>
          <a:p>
            <a:r>
              <a:rPr lang="sv-SE" dirty="0"/>
              <a:t>Tryck på </a:t>
            </a:r>
            <a:r>
              <a:rPr lang="sv-SE" sz="4400" dirty="0"/>
              <a:t>+</a:t>
            </a:r>
            <a:r>
              <a:rPr lang="sv-SE" dirty="0"/>
              <a:t> om du vill lägga till en bild.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5</a:t>
            </a:fld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276" y="1322505"/>
            <a:ext cx="6880652" cy="5160488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7F82C776-03B3-4E14-ACDF-80E4B53A7180}"/>
              </a:ext>
            </a:extLst>
          </p:cNvPr>
          <p:cNvCxnSpPr>
            <a:cxnSpLocks/>
          </p:cNvCxnSpPr>
          <p:nvPr/>
        </p:nvCxnSpPr>
        <p:spPr>
          <a:xfrm>
            <a:off x="3986373" y="2357120"/>
            <a:ext cx="1143634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470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Lägg till bild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744074" cy="3494721"/>
          </a:xfrm>
        </p:spPr>
        <p:txBody>
          <a:bodyPr/>
          <a:lstStyle/>
          <a:p>
            <a:r>
              <a:rPr lang="sv-SE" dirty="0"/>
              <a:t>Välj mellan </a:t>
            </a:r>
            <a:r>
              <a:rPr lang="sv-SE" b="1" dirty="0"/>
              <a:t>Ta nytt foto eller video </a:t>
            </a:r>
            <a:r>
              <a:rPr lang="sv-SE" dirty="0"/>
              <a:t>eller </a:t>
            </a:r>
            <a:r>
              <a:rPr lang="sv-SE" b="1" dirty="0"/>
              <a:t>Välj foto eller video</a:t>
            </a:r>
            <a:r>
              <a:rPr lang="sv-SE" dirty="0"/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6</a:t>
            </a:fld>
            <a:endParaRPr lang="sv-S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16" y="1200085"/>
            <a:ext cx="6900412" cy="517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F3AA31F2-4AAF-44E7-A04B-F711B5AA3942}"/>
              </a:ext>
            </a:extLst>
          </p:cNvPr>
          <p:cNvCxnSpPr>
            <a:cxnSpLocks/>
          </p:cNvCxnSpPr>
          <p:nvPr/>
        </p:nvCxnSpPr>
        <p:spPr>
          <a:xfrm>
            <a:off x="4582274" y="4356243"/>
            <a:ext cx="2818322" cy="1193949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351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Skriv text till bilden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220092" cy="3494721"/>
          </a:xfrm>
        </p:spPr>
        <p:txBody>
          <a:bodyPr/>
          <a:lstStyle/>
          <a:p>
            <a:r>
              <a:rPr lang="sv-SE" dirty="0"/>
              <a:t>För att skriva text till bilden trycker du på den bild du vill ha så den blir </a:t>
            </a:r>
            <a:r>
              <a:rPr lang="sv-SE" b="1" dirty="0"/>
              <a:t>rödmarkerad</a:t>
            </a:r>
            <a:r>
              <a:rPr lang="sv-SE" dirty="0"/>
              <a:t>. </a:t>
            </a:r>
          </a:p>
          <a:p>
            <a:r>
              <a:rPr lang="sv-SE" dirty="0"/>
              <a:t>Tryck på </a:t>
            </a:r>
            <a:r>
              <a:rPr lang="sv-SE" b="1" dirty="0"/>
              <a:t>pennan.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7</a:t>
            </a:fld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742" y="1343054"/>
            <a:ext cx="6987622" cy="5240716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91A12432-E080-4CE9-B6FC-5CE5D03E19F1}"/>
              </a:ext>
            </a:extLst>
          </p:cNvPr>
          <p:cNvCxnSpPr>
            <a:cxnSpLocks/>
          </p:cNvCxnSpPr>
          <p:nvPr/>
        </p:nvCxnSpPr>
        <p:spPr>
          <a:xfrm flipV="1">
            <a:off x="4253501" y="2529590"/>
            <a:ext cx="1534051" cy="46019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616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Skriv text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Tryck på </a:t>
            </a:r>
            <a:r>
              <a:rPr lang="sv-SE" b="1" dirty="0"/>
              <a:t>Bildtext</a:t>
            </a:r>
            <a:r>
              <a:rPr lang="sv-SE" dirty="0"/>
              <a:t>.</a:t>
            </a:r>
          </a:p>
          <a:p>
            <a:r>
              <a:rPr lang="sv-SE" dirty="0"/>
              <a:t>Skriv något till bilden.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8</a:t>
            </a:fld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18" y="1353328"/>
            <a:ext cx="6833510" cy="5125132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F762F421-F0A0-4225-8E4A-11829E60FCA1}"/>
              </a:ext>
            </a:extLst>
          </p:cNvPr>
          <p:cNvCxnSpPr>
            <a:cxnSpLocks/>
          </p:cNvCxnSpPr>
          <p:nvPr/>
        </p:nvCxnSpPr>
        <p:spPr>
          <a:xfrm>
            <a:off x="4376791" y="3298004"/>
            <a:ext cx="2171049" cy="649419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830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4555733" cy="1279746"/>
          </a:xfrm>
        </p:spPr>
        <p:txBody>
          <a:bodyPr>
            <a:normAutofit fontScale="90000"/>
          </a:bodyPr>
          <a:lstStyle/>
          <a:p>
            <a:r>
              <a:rPr lang="sv-SE" dirty="0"/>
              <a:t>Spela in ljud till bilden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57120"/>
            <a:ext cx="3456398" cy="3494721"/>
          </a:xfrm>
        </p:spPr>
        <p:txBody>
          <a:bodyPr/>
          <a:lstStyle/>
          <a:p>
            <a:r>
              <a:rPr lang="sv-SE" dirty="0"/>
              <a:t>Tryck på </a:t>
            </a:r>
            <a:r>
              <a:rPr lang="sv-SE" b="1" dirty="0"/>
              <a:t>röda cirkeln </a:t>
            </a:r>
            <a:r>
              <a:rPr lang="sv-SE" dirty="0"/>
              <a:t>för att spela in ljud till bilden.</a:t>
            </a:r>
          </a:p>
          <a:p>
            <a:r>
              <a:rPr lang="sv-SE" dirty="0"/>
              <a:t>Börja prata eller gör annat ljud.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9</a:t>
            </a:fld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434" y="1301957"/>
            <a:ext cx="6751316" cy="5063486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3DF49E24-3DF9-4504-A629-071A464F0712}"/>
              </a:ext>
            </a:extLst>
          </p:cNvPr>
          <p:cNvCxnSpPr>
            <a:cxnSpLocks/>
          </p:cNvCxnSpPr>
          <p:nvPr/>
        </p:nvCxnSpPr>
        <p:spPr>
          <a:xfrm>
            <a:off x="4294598" y="3955551"/>
            <a:ext cx="3023805" cy="310372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6867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7676</TotalTime>
  <Words>270</Words>
  <Application>Microsoft Office PowerPoint</Application>
  <PresentationFormat>Bredbild</PresentationFormat>
  <Paragraphs>55</Paragraphs>
  <Slides>15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0" baseType="lpstr">
      <vt:lpstr>Arial</vt:lpstr>
      <vt:lpstr>Calibri</vt:lpstr>
      <vt:lpstr>Source Sans Pro</vt:lpstr>
      <vt:lpstr>Source Sans Pro Semibold</vt:lpstr>
      <vt:lpstr>Tema Uppsala</vt:lpstr>
      <vt:lpstr>Fotokalendern – app </vt:lpstr>
      <vt:lpstr>Lägga till en händelse </vt:lpstr>
      <vt:lpstr>Ta bort bild </vt:lpstr>
      <vt:lpstr>Ta bort bild </vt:lpstr>
      <vt:lpstr>Lägg till bild </vt:lpstr>
      <vt:lpstr>Lägg till bild </vt:lpstr>
      <vt:lpstr>Skriv text till bilden </vt:lpstr>
      <vt:lpstr>Skriv text </vt:lpstr>
      <vt:lpstr>Spela in ljud till bilden </vt:lpstr>
      <vt:lpstr>Stoppa inspelningen </vt:lpstr>
      <vt:lpstr>Spela upp ljudet </vt:lpstr>
      <vt:lpstr>Klar </vt:lpstr>
      <vt:lpstr>Titta på en händelse- byt PPT </vt:lpstr>
      <vt:lpstr>Funk-IT Lyftet är ett samarbete mellan: 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Davidsson Niclas</cp:lastModifiedBy>
  <cp:revision>93</cp:revision>
  <cp:lastPrinted>2016-04-19T07:45:19Z</cp:lastPrinted>
  <dcterms:created xsi:type="dcterms:W3CDTF">2018-06-29T08:36:21Z</dcterms:created>
  <dcterms:modified xsi:type="dcterms:W3CDTF">2021-02-04T21:51:54Z</dcterms:modified>
</cp:coreProperties>
</file>