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9"/>
  </p:notesMasterIdLst>
  <p:sldIdLst>
    <p:sldId id="385" r:id="rId2"/>
    <p:sldId id="391" r:id="rId3"/>
    <p:sldId id="393" r:id="rId4"/>
    <p:sldId id="390" r:id="rId5"/>
    <p:sldId id="395" r:id="rId6"/>
    <p:sldId id="392" r:id="rId7"/>
    <p:sldId id="387" r:id="rId8"/>
  </p:sldIdLst>
  <p:sldSz cx="12192000" cy="6858000"/>
  <p:notesSz cx="6794500" cy="9931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Semibold" panose="020B0603030403020204" pitchFamily="34" charset="0"/>
      <p:bold r:id="rId18"/>
      <p:boldItalic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33" autoAdjust="0"/>
  </p:normalViewPr>
  <p:slideViewPr>
    <p:cSldViewPr snapToGrid="0">
      <p:cViewPr varScale="1">
        <p:scale>
          <a:sx n="71" d="100"/>
          <a:sy n="71" d="100"/>
        </p:scale>
        <p:origin x="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sson Stefan (Systemförvaltare IT)" userId="8106a755-13cc-4a4d-aa42-3fe7e6ae079f" providerId="ADAL" clId="{D99DCE66-CF0F-41DE-882B-613F73476B1E}"/>
    <pc:docChg chg="modSld">
      <pc:chgData name="Svensson Stefan (Systemförvaltare IT)" userId="8106a755-13cc-4a4d-aa42-3fe7e6ae079f" providerId="ADAL" clId="{D99DCE66-CF0F-41DE-882B-613F73476B1E}" dt="2019-04-23T06:05:59.946" v="0"/>
      <pc:docMkLst>
        <pc:docMk/>
      </pc:docMkLst>
      <pc:sldChg chg="addSp delSp modSp">
        <pc:chgData name="Svensson Stefan (Systemförvaltare IT)" userId="8106a755-13cc-4a4d-aa42-3fe7e6ae079f" providerId="ADAL" clId="{D99DCE66-CF0F-41DE-882B-613F73476B1E}" dt="2019-04-23T06:05:59.946" v="0"/>
        <pc:sldMkLst>
          <pc:docMk/>
          <pc:sldMk cId="285669737" sldId="388"/>
        </pc:sldMkLst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2" creationId="{1E80E41A-BE37-4007-A54D-D63BEC35F820}"/>
          </ac:spMkLst>
        </pc:spChg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3" creationId="{3FB0A375-67A7-4F32-8773-B3CCAE34EF3A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5" creationId="{A6C22C4E-439F-4A7A-A787-11E372C99FDF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6" creationId="{CABD03EB-95F0-40F1-80EC-6E274F6D65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lkhalsomyndigheten.se/smittskydd-beredskap/utbrott/aktuella-utbrott/covid-19" TargetMode="External"/><Relationship Id="rId2" Type="http://schemas.openxmlformats.org/officeDocument/2006/relationships/hyperlink" Target="http://www.folkhalsomyndigheten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lkhalsomyndigheten.se/om-folkhalsomyndigheten/information-pa-minoritetsspra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177.se/Uppsala-lan/sjukdomar--besvar/lungor-och-luftvagar/inflammation-och-infektion-ilungor-och-luftror/om-covid-19--coronavirus/covid-19-coronavirus/" TargetMode="External"/><Relationship Id="rId2" Type="http://schemas.openxmlformats.org/officeDocument/2006/relationships/hyperlink" Target="http://www.1177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1177.se/en/other-languages/1177-in-other-languag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</a:t>
            </a:r>
            <a:br>
              <a:rPr lang="sv-SE" dirty="0"/>
            </a:br>
            <a:r>
              <a:rPr lang="sv-SE" dirty="0"/>
              <a:t>Covid-19</a:t>
            </a:r>
            <a:br>
              <a:rPr lang="sv-SE" dirty="0"/>
            </a:br>
            <a:r>
              <a:rPr lang="sv-SE" dirty="0"/>
              <a:t>Coronavirus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C55D7A5-331B-4DA1-B63B-518A16FDE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28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809405"/>
          </a:xfrm>
        </p:spPr>
        <p:txBody>
          <a:bodyPr/>
          <a:lstStyle/>
          <a:p>
            <a:r>
              <a:rPr lang="sv-SE" dirty="0"/>
              <a:t>Covid-19, Coronavirus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Källkritik är svårt. </a:t>
            </a:r>
          </a:p>
          <a:p>
            <a:pPr>
              <a:spcAft>
                <a:spcPts val="2400"/>
              </a:spcAft>
            </a:pPr>
            <a:r>
              <a:rPr lang="sv-SE" dirty="0"/>
              <a:t>Felaktig information kan ge onödig oro och dåliga råd.</a:t>
            </a:r>
          </a:p>
          <a:p>
            <a:pPr>
              <a:spcAft>
                <a:spcPts val="2400"/>
              </a:spcAft>
            </a:pPr>
            <a:r>
              <a:rPr lang="sv-SE" dirty="0"/>
              <a:t>Hur ska du veta vilka sidor du kan lita på?</a:t>
            </a:r>
          </a:p>
          <a:p>
            <a:pPr>
              <a:spcAft>
                <a:spcPts val="2400"/>
              </a:spcAft>
            </a:pPr>
            <a:r>
              <a:rPr lang="sv-SE" dirty="0"/>
              <a:t>Myndigheters hemsidor är ofta trovärdiga källor.   </a:t>
            </a:r>
          </a:p>
        </p:txBody>
      </p: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38200" y="995679"/>
            <a:ext cx="4324739" cy="870443"/>
          </a:xfrm>
        </p:spPr>
        <p:txBody>
          <a:bodyPr/>
          <a:lstStyle/>
          <a:p>
            <a:r>
              <a:rPr lang="sv-SE" dirty="0"/>
              <a:t>Säkra källor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Folkhälsomyndigheten</a:t>
            </a:r>
          </a:p>
          <a:p>
            <a:pPr>
              <a:spcAft>
                <a:spcPts val="2400"/>
              </a:spcAft>
            </a:pPr>
            <a:r>
              <a:rPr lang="sv-SE" dirty="0"/>
              <a:t>1177 Vårdguiden</a:t>
            </a:r>
          </a:p>
        </p:txBody>
      </p:sp>
    </p:spTree>
    <p:extLst>
      <p:ext uri="{BB962C8B-B14F-4D97-AF65-F5344CB8AC3E}">
        <p14:creationId xmlns:p14="http://schemas.microsoft.com/office/powerpoint/2010/main" val="344191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777137"/>
          </a:xfrm>
        </p:spPr>
        <p:txBody>
          <a:bodyPr/>
          <a:lstStyle/>
          <a:p>
            <a:r>
              <a:rPr lang="sv-SE" dirty="0"/>
              <a:t>Folkhälsomyndigheten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09592"/>
            <a:ext cx="9371646" cy="374576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b="1" dirty="0"/>
              <a:t>Officiell hemsida: </a:t>
            </a:r>
            <a:br>
              <a:rPr lang="sv-SE" b="1" dirty="0"/>
            </a:br>
            <a:r>
              <a:rPr lang="sv-SE" dirty="0">
                <a:hlinkClick r:id="rId2"/>
              </a:rPr>
              <a:t>Folkhälsomyndigheten</a:t>
            </a:r>
            <a:r>
              <a:rPr lang="sv-SE" dirty="0"/>
              <a:t> </a:t>
            </a:r>
          </a:p>
          <a:p>
            <a:pPr>
              <a:spcAft>
                <a:spcPts val="2400"/>
              </a:spcAft>
            </a:pPr>
            <a:r>
              <a:rPr lang="sv-SE" b="1" dirty="0"/>
              <a:t>Här hittar du aktuell information om Covid-19. </a:t>
            </a:r>
            <a:r>
              <a:rPr lang="sv-SE" dirty="0">
                <a:hlinkClick r:id="rId3"/>
              </a:rPr>
              <a:t>Folkhälsomyndigheten aktuell information </a:t>
            </a:r>
            <a:r>
              <a:rPr lang="sv-SE" dirty="0" err="1">
                <a:hlinkClick r:id="rId3"/>
              </a:rPr>
              <a:t>covid</a:t>
            </a:r>
            <a:r>
              <a:rPr lang="sv-SE" dirty="0">
                <a:hlinkClick r:id="rId3"/>
              </a:rPr>
              <a:t> 19.</a:t>
            </a:r>
            <a:r>
              <a:rPr lang="sv-SE" dirty="0"/>
              <a:t> </a:t>
            </a:r>
          </a:p>
          <a:p>
            <a:pPr>
              <a:spcAft>
                <a:spcPts val="2400"/>
              </a:spcAft>
            </a:pPr>
            <a:r>
              <a:rPr lang="sv-SE" b="1" dirty="0"/>
              <a:t>Information på nationella minoritetsspråk: </a:t>
            </a:r>
            <a:br>
              <a:rPr lang="sv-SE" b="1" dirty="0"/>
            </a:br>
            <a:r>
              <a:rPr lang="sv-SE" dirty="0">
                <a:hlinkClick r:id="rId4"/>
              </a:rPr>
              <a:t>Folkhälsomyndigheten minoritetsspråk.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95680"/>
            <a:ext cx="9371646" cy="815704"/>
          </a:xfrm>
        </p:spPr>
        <p:txBody>
          <a:bodyPr/>
          <a:lstStyle/>
          <a:p>
            <a:r>
              <a:rPr lang="sv-SE" dirty="0"/>
              <a:t>1177 Vårdguiden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09592"/>
            <a:ext cx="9371646" cy="404675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Hit vänder du dig om du känner dig sjuk med hosta, andnöd eller feber. Kontakta 1177 Vårdguiden.</a:t>
            </a:r>
            <a:br>
              <a:rPr lang="sv-SE" dirty="0"/>
            </a:br>
            <a:r>
              <a:rPr lang="sv-SE" dirty="0">
                <a:hlinkClick r:id="rId2"/>
              </a:rPr>
              <a:t>1177.se vårdguiden</a:t>
            </a:r>
            <a:r>
              <a:rPr lang="sv-SE" dirty="0"/>
              <a:t> </a:t>
            </a:r>
          </a:p>
          <a:p>
            <a:pPr>
              <a:spcAft>
                <a:spcPts val="2400"/>
              </a:spcAft>
            </a:pPr>
            <a:r>
              <a:rPr lang="sv-SE" b="1" dirty="0"/>
              <a:t>Information om Covid-19: </a:t>
            </a:r>
            <a:br>
              <a:rPr lang="sv-SE" b="1" dirty="0"/>
            </a:br>
            <a:r>
              <a:rPr lang="sv-SE" dirty="0">
                <a:hlinkClick r:id="rId3"/>
              </a:rPr>
              <a:t>1177 Vårdguiden Covid-19 coronavirus </a:t>
            </a:r>
            <a:endParaRPr lang="sv-SE" dirty="0"/>
          </a:p>
          <a:p>
            <a:pPr>
              <a:spcAft>
                <a:spcPts val="2400"/>
              </a:spcAft>
            </a:pPr>
            <a:r>
              <a:rPr lang="sv-SE" b="1" dirty="0"/>
              <a:t>Information på andra språk: </a:t>
            </a:r>
            <a:br>
              <a:rPr lang="sv-SE" b="1" dirty="0"/>
            </a:br>
            <a:r>
              <a:rPr lang="sv-SE" dirty="0">
                <a:hlinkClick r:id="rId4"/>
              </a:rPr>
              <a:t>1177 in </a:t>
            </a:r>
            <a:r>
              <a:rPr lang="sv-SE" dirty="0" err="1">
                <a:hlinkClick r:id="rId4"/>
              </a:rPr>
              <a:t>other</a:t>
            </a:r>
            <a:r>
              <a:rPr lang="sv-SE" dirty="0">
                <a:hlinkClick r:id="rId4"/>
              </a:rPr>
              <a:t> </a:t>
            </a:r>
            <a:r>
              <a:rPr lang="sv-SE" dirty="0" err="1">
                <a:hlinkClick r:id="rId4"/>
              </a:rPr>
              <a:t>languages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72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53665"/>
            <a:ext cx="5552769" cy="2502263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4EFDF8F-434E-4DB2-B884-603068171161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&#10;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19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7655</TotalTime>
  <Words>165</Words>
  <Application>Microsoft Office PowerPoint</Application>
  <PresentationFormat>Bredbild</PresentationFormat>
  <Paragraphs>30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Calibri</vt:lpstr>
      <vt:lpstr>Arial</vt:lpstr>
      <vt:lpstr>Source Sans Pro Semibold</vt:lpstr>
      <vt:lpstr>Source Sans Pro</vt:lpstr>
      <vt:lpstr>Tema Uppsala</vt:lpstr>
      <vt:lpstr>Information Covid-19 Coronavirus</vt:lpstr>
      <vt:lpstr>Covid-19, Coronavirus</vt:lpstr>
      <vt:lpstr>Säkra källor</vt:lpstr>
      <vt:lpstr>Folkhälsomyndigheten</vt:lpstr>
      <vt:lpstr>1177 Vårdguiden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100</cp:revision>
  <cp:lastPrinted>2016-04-19T07:45:19Z</cp:lastPrinted>
  <dcterms:created xsi:type="dcterms:W3CDTF">2018-06-29T08:36:21Z</dcterms:created>
  <dcterms:modified xsi:type="dcterms:W3CDTF">2021-09-10T09:16:10Z</dcterms:modified>
</cp:coreProperties>
</file>