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390" r:id="rId3"/>
    <p:sldId id="391" r:id="rId4"/>
    <p:sldId id="392" r:id="rId5"/>
    <p:sldId id="393" r:id="rId6"/>
    <p:sldId id="394" r:id="rId7"/>
    <p:sldId id="396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9" autoAdjust="0"/>
    <p:restoredTop sz="86385" autoAdjust="0"/>
  </p:normalViewPr>
  <p:slideViewPr>
    <p:cSldViewPr snapToGrid="0">
      <p:cViewPr varScale="1">
        <p:scale>
          <a:sx n="69" d="100"/>
          <a:sy n="69" d="100"/>
        </p:scale>
        <p:origin x="60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Nyheter och källkritik (Personalfokus)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FEF782-C708-42CF-8EB2-4078CF13E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280" y="4682690"/>
            <a:ext cx="8182867" cy="320622"/>
          </a:xfrm>
        </p:spPr>
        <p:txBody>
          <a:bodyPr/>
          <a:lstStyle/>
          <a:p>
            <a:r>
              <a:rPr lang="sv-SE" dirty="0"/>
              <a:t>17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587F5F-B490-442E-82C0-808275CE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809405"/>
          </a:xfrm>
        </p:spPr>
        <p:txBody>
          <a:bodyPr/>
          <a:lstStyle/>
          <a:p>
            <a:r>
              <a:rPr lang="sv-SE" dirty="0"/>
              <a:t>Erfarenheter?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sv-SE" dirty="0"/>
              <a:t>Vilka nyhetskällor har du? </a:t>
            </a:r>
          </a:p>
          <a:p>
            <a:pPr>
              <a:spcAft>
                <a:spcPts val="1800"/>
              </a:spcAft>
            </a:pPr>
            <a:r>
              <a:rPr lang="sv-SE" dirty="0"/>
              <a:t>Vilka nyhetskällor har deltagarna?</a:t>
            </a:r>
          </a:p>
        </p:txBody>
      </p: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49809C-E848-4A55-94FB-A130D23E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809405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Vad är källkritik?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Källkritik är en metod för att bedöma en källas trovärdighet. </a:t>
            </a:r>
          </a:p>
          <a:p>
            <a:pPr>
              <a:spcBef>
                <a:spcPts val="2400"/>
              </a:spcBef>
            </a:pPr>
            <a:r>
              <a:rPr lang="sv-SE" dirty="0">
                <a:ea typeface="Source Sans Pro" panose="020B0503030403020204" pitchFamily="34" charset="0"/>
              </a:rPr>
              <a:t>Det är mycket viktigt att du ifrågasätter källan som du hämtar information ifrån, detta gäller inte minst källor på webben. </a:t>
            </a:r>
          </a:p>
        </p:txBody>
      </p:sp>
    </p:spTree>
    <p:extLst>
      <p:ext uri="{BB962C8B-B14F-4D97-AF65-F5344CB8AC3E}">
        <p14:creationId xmlns:p14="http://schemas.microsoft.com/office/powerpoint/2010/main" val="14161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BE617D0-E038-4937-A7A4-E41C5FEE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864223"/>
          </a:xfrm>
        </p:spPr>
        <p:txBody>
          <a:bodyPr/>
          <a:lstStyle/>
          <a:p>
            <a:r>
              <a:rPr lang="sv-SE" dirty="0"/>
              <a:t>Källkritik</a:t>
            </a:r>
            <a:r>
              <a:rPr lang="sv-SE" baseline="0" dirty="0"/>
              <a:t> fortsättning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Hur granskar du dina nyhetskällor, använder dig av källkritik?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Vad ser du för risk om DU inte är källkritisk?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Vad ser du för risk för deltagarna om de inte är källkritiska?</a:t>
            </a:r>
          </a:p>
          <a:p>
            <a:pPr>
              <a:spcAft>
                <a:spcPts val="2400"/>
              </a:spcAft>
            </a:pPr>
            <a:r>
              <a:rPr lang="sv-SE" dirty="0">
                <a:ea typeface="Source Sans Pro" panose="020B0503030403020204" pitchFamily="34" charset="0"/>
              </a:rPr>
              <a:t>Vilka kan konsekvenserna av så kallade ”</a:t>
            </a:r>
            <a:r>
              <a:rPr lang="sv-SE" dirty="0" err="1">
                <a:ea typeface="Source Sans Pro" panose="020B0503030403020204" pitchFamily="34" charset="0"/>
              </a:rPr>
              <a:t>Fake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r>
              <a:rPr lang="sv-SE" dirty="0" err="1">
                <a:ea typeface="Source Sans Pro" panose="020B0503030403020204" pitchFamily="34" charset="0"/>
              </a:rPr>
              <a:t>news</a:t>
            </a:r>
            <a:r>
              <a:rPr lang="sv-SE" dirty="0">
                <a:ea typeface="Source Sans Pro" panose="020B0503030403020204" pitchFamily="34" charset="0"/>
              </a:rPr>
              <a:t>”- falska nyheter bli?</a:t>
            </a:r>
          </a:p>
        </p:txBody>
      </p:sp>
    </p:spTree>
    <p:extLst>
      <p:ext uri="{BB962C8B-B14F-4D97-AF65-F5344CB8AC3E}">
        <p14:creationId xmlns:p14="http://schemas.microsoft.com/office/powerpoint/2010/main" val="42818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6F7495-DD50-44A0-93E6-06EE4D8D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Problem</a:t>
            </a:r>
            <a:r>
              <a:rPr lang="sv-SE" b="1" dirty="0">
                <a:ea typeface="Source Sans Pro" panose="020B0503030403020204" pitchFamily="34" charset="0"/>
              </a:rPr>
              <a:t> </a:t>
            </a:r>
            <a:r>
              <a:rPr lang="sv-SE" dirty="0">
                <a:ea typeface="Source Sans Pro" panose="020B0503030403020204" pitchFamily="34" charset="0"/>
              </a:rPr>
              <a:t>man kan stöta på när man läser nyheter på webben: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03019"/>
            <a:ext cx="9371646" cy="3542250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Betalvägg – En del sidor måste man betala för att få tillgång till.</a:t>
            </a:r>
          </a:p>
          <a:p>
            <a:r>
              <a:rPr lang="sv-SE" dirty="0">
                <a:ea typeface="Source Sans Pro" panose="020B0503030403020204" pitchFamily="34" charset="0"/>
              </a:rPr>
              <a:t>Mycket reklam.</a:t>
            </a:r>
          </a:p>
          <a:p>
            <a:r>
              <a:rPr lang="sv-SE" dirty="0">
                <a:ea typeface="Source Sans Pro" panose="020B0503030403020204" pitchFamily="34" charset="0"/>
              </a:rPr>
              <a:t>”</a:t>
            </a:r>
            <a:r>
              <a:rPr lang="sv-SE" dirty="0" err="1">
                <a:ea typeface="Source Sans Pro" panose="020B0503030403020204" pitchFamily="34" charset="0"/>
              </a:rPr>
              <a:t>Clickbaits</a:t>
            </a:r>
            <a:r>
              <a:rPr lang="sv-SE" dirty="0">
                <a:ea typeface="Source Sans Pro" panose="020B0503030403020204" pitchFamily="34" charset="0"/>
              </a:rPr>
              <a:t>” – Rubriker som ska få dig att bli nyfiken och klicka på länken, då sidägaren får betalt per klick .</a:t>
            </a:r>
          </a:p>
          <a:p>
            <a:r>
              <a:rPr lang="sv-SE" dirty="0">
                <a:ea typeface="Source Sans Pro" panose="020B0503030403020204" pitchFamily="34" charset="0"/>
              </a:rPr>
              <a:t>Oseriösa sidor med extrema åsikter.</a:t>
            </a:r>
          </a:p>
          <a:p>
            <a:r>
              <a:rPr lang="sv-SE" dirty="0">
                <a:ea typeface="Source Sans Pro" panose="020B0503030403020204" pitchFamily="34" charset="0"/>
              </a:rPr>
              <a:t>”Falska” nyheter.</a:t>
            </a:r>
          </a:p>
          <a:p>
            <a:r>
              <a:rPr lang="sv-SE" dirty="0">
                <a:ea typeface="Source Sans Pro" panose="020B0503030403020204" pitchFamily="34" charset="0"/>
              </a:rPr>
              <a:t>Obehagliga bilder/videor.</a:t>
            </a:r>
          </a:p>
        </p:txBody>
      </p:sp>
    </p:spTree>
    <p:extLst>
      <p:ext uri="{BB962C8B-B14F-4D97-AF65-F5344CB8AC3E}">
        <p14:creationId xmlns:p14="http://schemas.microsoft.com/office/powerpoint/2010/main" val="14068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6122B0-87B9-4018-8D30-06701B75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63" y="2173143"/>
            <a:ext cx="9371646" cy="1255857"/>
          </a:xfrm>
        </p:spPr>
        <p:txBody>
          <a:bodyPr/>
          <a:lstStyle/>
          <a:p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Vad tar du med dig härifrån?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42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42727"/>
            <a:ext cx="5552769" cy="300911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A22AEEB-0A50-4F4C-954F-8C8F5DC9ACEB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77489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7636</TotalTime>
  <Words>230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</vt:lpstr>
      <vt:lpstr>Source Sans Pro Semibold</vt:lpstr>
      <vt:lpstr>Calibri</vt:lpstr>
      <vt:lpstr>Arial</vt:lpstr>
      <vt:lpstr>Tema Uppsala</vt:lpstr>
      <vt:lpstr>Nyheter och källkritik (Personalfokus)</vt:lpstr>
      <vt:lpstr>Erfarenheter?</vt:lpstr>
      <vt:lpstr>Vad är källkritik?</vt:lpstr>
      <vt:lpstr>Källkritik fortsättning</vt:lpstr>
      <vt:lpstr>Problem man kan stöta på när man läser nyheter på webben:</vt:lpstr>
      <vt:lpstr> Vad tar du med dig härifrån?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88</cp:revision>
  <cp:lastPrinted>2016-04-19T07:45:19Z</cp:lastPrinted>
  <dcterms:created xsi:type="dcterms:W3CDTF">2018-06-29T08:36:21Z</dcterms:created>
  <dcterms:modified xsi:type="dcterms:W3CDTF">2022-03-23T13:59:03Z</dcterms:modified>
</cp:coreProperties>
</file>