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8"/>
  </p:notesMasterIdLst>
  <p:sldIdLst>
    <p:sldId id="385" r:id="rId2"/>
    <p:sldId id="390" r:id="rId3"/>
    <p:sldId id="391" r:id="rId4"/>
    <p:sldId id="392" r:id="rId5"/>
    <p:sldId id="394" r:id="rId6"/>
    <p:sldId id="387" r:id="rId7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5C"/>
    <a:srgbClr val="A6CF38"/>
    <a:srgbClr val="45005C"/>
    <a:srgbClr val="FF3D9C"/>
    <a:srgbClr val="262262"/>
    <a:srgbClr val="199CD9"/>
    <a:srgbClr val="456024"/>
    <a:srgbClr val="20305C"/>
    <a:srgbClr val="FEDD00"/>
    <a:srgbClr val="1C9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DCE66-CF0F-41DE-882B-613F73476B1E}" v="1" dt="2019-04-23T06:05:59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111" d="100"/>
          <a:sy n="111" d="100"/>
        </p:scale>
        <p:origin x="5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sson Stefan (Systemförvaltare IT)" userId="8106a755-13cc-4a4d-aa42-3fe7e6ae079f" providerId="ADAL" clId="{D99DCE66-CF0F-41DE-882B-613F73476B1E}"/>
    <pc:docChg chg="modSld">
      <pc:chgData name="Svensson Stefan (Systemförvaltare IT)" userId="8106a755-13cc-4a4d-aa42-3fe7e6ae079f" providerId="ADAL" clId="{D99DCE66-CF0F-41DE-882B-613F73476B1E}" dt="2019-04-23T06:05:59.946" v="0"/>
      <pc:docMkLst>
        <pc:docMk/>
      </pc:docMkLst>
      <pc:sldChg chg="addSp delSp modSp">
        <pc:chgData name="Svensson Stefan (Systemförvaltare IT)" userId="8106a755-13cc-4a4d-aa42-3fe7e6ae079f" providerId="ADAL" clId="{D99DCE66-CF0F-41DE-882B-613F73476B1E}" dt="2019-04-23T06:05:59.946" v="0"/>
        <pc:sldMkLst>
          <pc:docMk/>
          <pc:sldMk cId="285669737" sldId="388"/>
        </pc:sldMkLst>
        <pc:spChg chg="del">
          <ac:chgData name="Svensson Stefan (Systemförvaltare IT)" userId="8106a755-13cc-4a4d-aa42-3fe7e6ae079f" providerId="ADAL" clId="{D99DCE66-CF0F-41DE-882B-613F73476B1E}" dt="2019-04-23T06:05:59.946" v="0"/>
          <ac:spMkLst>
            <pc:docMk/>
            <pc:sldMk cId="285669737" sldId="388"/>
            <ac:spMk id="2" creationId="{1E80E41A-BE37-4007-A54D-D63BEC35F820}"/>
          </ac:spMkLst>
        </pc:spChg>
        <pc:spChg chg="del">
          <ac:chgData name="Svensson Stefan (Systemförvaltare IT)" userId="8106a755-13cc-4a4d-aa42-3fe7e6ae079f" providerId="ADAL" clId="{D99DCE66-CF0F-41DE-882B-613F73476B1E}" dt="2019-04-23T06:05:59.946" v="0"/>
          <ac:spMkLst>
            <pc:docMk/>
            <pc:sldMk cId="285669737" sldId="388"/>
            <ac:spMk id="3" creationId="{3FB0A375-67A7-4F32-8773-B3CCAE34EF3A}"/>
          </ac:spMkLst>
        </pc:spChg>
        <pc:spChg chg="add mod">
          <ac:chgData name="Svensson Stefan (Systemförvaltare IT)" userId="8106a755-13cc-4a4d-aa42-3fe7e6ae079f" providerId="ADAL" clId="{D99DCE66-CF0F-41DE-882B-613F73476B1E}" dt="2019-04-23T06:05:59.946" v="0"/>
          <ac:spMkLst>
            <pc:docMk/>
            <pc:sldMk cId="285669737" sldId="388"/>
            <ac:spMk id="5" creationId="{A6C22C4E-439F-4A7A-A787-11E372C99FDF}"/>
          </ac:spMkLst>
        </pc:spChg>
        <pc:spChg chg="add mod">
          <ac:chgData name="Svensson Stefan (Systemförvaltare IT)" userId="8106a755-13cc-4a4d-aa42-3fe7e6ae079f" providerId="ADAL" clId="{D99DCE66-CF0F-41DE-882B-613F73476B1E}" dt="2019-04-23T06:05:59.946" v="0"/>
          <ac:spMkLst>
            <pc:docMk/>
            <pc:sldMk cId="285669737" sldId="388"/>
            <ac:spMk id="6" creationId="{CABD03EB-95F0-40F1-80EC-6E274F6D65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2020-04-07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Diskussionsunderlag.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4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Diskussionsunderlag.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26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Diskussionsunderlag.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52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grön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A6CF38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005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3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E707-A281-4675-A470-77ACDB7DD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Öka modet att använda teknik till att söka information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5EF37-952E-40D1-BD39-43AF69DBEE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Funk-IT Lyftet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73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Öka modet att använda teknik för informationssökning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Lär dig grunderna.</a:t>
            </a:r>
          </a:p>
          <a:p>
            <a:r>
              <a:rPr lang="sv-SE" dirty="0" smtClean="0"/>
              <a:t>Få enkla sökuppgifter som du lyckas med.</a:t>
            </a:r>
          </a:p>
          <a:p>
            <a:r>
              <a:rPr lang="sv-SE" dirty="0" smtClean="0"/>
              <a:t>Repetition.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pic>
        <p:nvPicPr>
          <p:cNvPr id="6" name="Platshållare för innehåll 3"/>
          <p:cNvPicPr>
            <a:picLocks noGrp="1" noChangeAspect="1"/>
          </p:cNvPicPr>
          <p:nvPr>
            <p:ph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280" y="2357438"/>
            <a:ext cx="3449728" cy="3494087"/>
          </a:xfrm>
        </p:spPr>
      </p:pic>
    </p:spTree>
    <p:extLst>
      <p:ext uri="{BB962C8B-B14F-4D97-AF65-F5344CB8AC3E}">
        <p14:creationId xmlns:p14="http://schemas.microsoft.com/office/powerpoint/2010/main" val="33262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Hinder för att använda teknik till att söka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ea typeface="Source Sans Pro" panose="020B0503030403020204" pitchFamily="34" charset="0"/>
              </a:rPr>
              <a:t>Teknikrädsla.</a:t>
            </a:r>
            <a:endParaRPr lang="sv-SE" dirty="0">
              <a:ea typeface="Source Sans Pro" panose="020B0503030403020204" pitchFamily="34" charset="0"/>
            </a:endParaRPr>
          </a:p>
          <a:p>
            <a:r>
              <a:rPr lang="sv-SE" dirty="0" smtClean="0">
                <a:ea typeface="Source Sans Pro" panose="020B0503030403020204" pitchFamily="34" charset="0"/>
              </a:rPr>
              <a:t>Dåligt </a:t>
            </a:r>
            <a:r>
              <a:rPr lang="sv-SE" dirty="0">
                <a:ea typeface="Source Sans Pro" panose="020B0503030403020204" pitchFamily="34" charset="0"/>
              </a:rPr>
              <a:t>”teknik” </a:t>
            </a:r>
            <a:r>
              <a:rPr lang="sv-SE" dirty="0" smtClean="0">
                <a:ea typeface="Source Sans Pro" panose="020B0503030403020204" pitchFamily="34" charset="0"/>
              </a:rPr>
              <a:t>självförtroende.</a:t>
            </a:r>
            <a:endParaRPr lang="sv-SE" dirty="0">
              <a:ea typeface="Source Sans Pro" panose="020B0503030403020204" pitchFamily="34" charset="0"/>
            </a:endParaRPr>
          </a:p>
          <a:p>
            <a:r>
              <a:rPr lang="sv-SE" dirty="0" smtClean="0">
                <a:ea typeface="Source Sans Pro" panose="020B0503030403020204" pitchFamily="34" charset="0"/>
              </a:rPr>
              <a:t>Ointresse.</a:t>
            </a:r>
            <a:endParaRPr lang="sv-SE" dirty="0">
              <a:ea typeface="Source Sans Pro" panose="020B0503030403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pic>
        <p:nvPicPr>
          <p:cNvPr id="6" name="Platshållare för innehåll 4"/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144" y="3251994"/>
            <a:ext cx="1524000" cy="1704975"/>
          </a:xfrm>
        </p:spPr>
      </p:pic>
    </p:spTree>
    <p:extLst>
      <p:ext uri="{BB962C8B-B14F-4D97-AF65-F5344CB8AC3E}">
        <p14:creationId xmlns:p14="http://schemas.microsoft.com/office/powerpoint/2010/main" val="2980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a typeface="Source Sans Pro" panose="020B0503030403020204" pitchFamily="34" charset="0"/>
              </a:rPr>
              <a:t>Undersök rädslan: Vad är det värsta som kan </a:t>
            </a:r>
            <a:r>
              <a:rPr lang="sv-SE" dirty="0" smtClean="0">
                <a:ea typeface="Source Sans Pro" panose="020B0503030403020204" pitchFamily="34" charset="0"/>
              </a:rPr>
              <a:t>hända?</a:t>
            </a:r>
            <a:endParaRPr lang="sv-SE" dirty="0">
              <a:ea typeface="Source Sans Pro" panose="020B0503030403020204" pitchFamily="34" charset="0"/>
            </a:endParaRPr>
          </a:p>
          <a:p>
            <a:r>
              <a:rPr lang="sv-SE" dirty="0" smtClean="0">
                <a:ea typeface="Source Sans Pro" panose="020B0503030403020204" pitchFamily="34" charset="0"/>
              </a:rPr>
              <a:t>Uppgifter </a:t>
            </a:r>
            <a:r>
              <a:rPr lang="sv-SE" dirty="0">
                <a:ea typeface="Source Sans Pro" panose="020B0503030403020204" pitchFamily="34" charset="0"/>
              </a:rPr>
              <a:t>som </a:t>
            </a:r>
            <a:r>
              <a:rPr lang="sv-SE" dirty="0" smtClean="0">
                <a:ea typeface="Source Sans Pro" panose="020B0503030403020204" pitchFamily="34" charset="0"/>
              </a:rPr>
              <a:t>du </a:t>
            </a:r>
            <a:r>
              <a:rPr lang="sv-SE" dirty="0">
                <a:ea typeface="Source Sans Pro" panose="020B0503030403020204" pitchFamily="34" charset="0"/>
              </a:rPr>
              <a:t>klarar </a:t>
            </a:r>
            <a:r>
              <a:rPr lang="sv-SE" dirty="0" smtClean="0">
                <a:ea typeface="Source Sans Pro" panose="020B0503030403020204" pitchFamily="34" charset="0"/>
              </a:rPr>
              <a:t>av.</a:t>
            </a:r>
            <a:endParaRPr lang="sv-SE" dirty="0">
              <a:ea typeface="Source Sans Pro" panose="020B0503030403020204" pitchFamily="34" charset="0"/>
            </a:endParaRPr>
          </a:p>
          <a:p>
            <a:r>
              <a:rPr lang="sv-SE" dirty="0" smtClean="0">
                <a:ea typeface="Source Sans Pro" panose="020B0503030403020204" pitchFamily="34" charset="0"/>
              </a:rPr>
              <a:t>Utgå </a:t>
            </a:r>
            <a:r>
              <a:rPr lang="sv-SE" dirty="0">
                <a:ea typeface="Source Sans Pro" panose="020B0503030403020204" pitchFamily="34" charset="0"/>
              </a:rPr>
              <a:t>från </a:t>
            </a:r>
            <a:r>
              <a:rPr lang="sv-SE" dirty="0" smtClean="0">
                <a:ea typeface="Source Sans Pro" panose="020B0503030403020204" pitchFamily="34" charset="0"/>
              </a:rPr>
              <a:t>dina intressen.</a:t>
            </a:r>
            <a:endParaRPr lang="sv-SE" dirty="0">
              <a:ea typeface="Source Sans Pro" panose="020B0503030403020204" pitchFamily="34" charset="0"/>
            </a:endParaRPr>
          </a:p>
          <a:p>
            <a:r>
              <a:rPr lang="sv-SE" dirty="0" smtClean="0">
                <a:ea typeface="Source Sans Pro" panose="020B0503030403020204" pitchFamily="34" charset="0"/>
              </a:rPr>
              <a:t>Fokusera </a:t>
            </a:r>
            <a:r>
              <a:rPr lang="sv-SE" dirty="0">
                <a:ea typeface="Source Sans Pro" panose="020B0503030403020204" pitchFamily="34" charset="0"/>
              </a:rPr>
              <a:t>på det </a:t>
            </a:r>
            <a:r>
              <a:rPr lang="sv-SE" dirty="0" smtClean="0">
                <a:ea typeface="Source Sans Pro" panose="020B0503030403020204" pitchFamily="34" charset="0"/>
              </a:rPr>
              <a:t>positiva.</a:t>
            </a:r>
            <a:endParaRPr lang="sv-SE" dirty="0">
              <a:ea typeface="Source Sans Pro" panose="020B0503030403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pic>
        <p:nvPicPr>
          <p:cNvPr id="6" name="Platshållare för innehåll 4"/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443" y="2357438"/>
            <a:ext cx="3537402" cy="3494087"/>
          </a:xfrm>
        </p:spPr>
      </p:pic>
    </p:spTree>
    <p:extLst>
      <p:ext uri="{BB962C8B-B14F-4D97-AF65-F5344CB8AC3E}">
        <p14:creationId xmlns:p14="http://schemas.microsoft.com/office/powerpoint/2010/main" val="17552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Funk-IT Lyftet är ett samarbete mellan: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2357120"/>
            <a:ext cx="5552769" cy="3494721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Post- och Telestyrelsen</a:t>
            </a:r>
          </a:p>
          <a:p>
            <a:r>
              <a:rPr lang="sv-SE" dirty="0"/>
              <a:t>Uppsala kommun, Omsorgsförvaltningen, Socialpsykiatrin och Arbete och bostad</a:t>
            </a:r>
          </a:p>
          <a:p>
            <a:r>
              <a:rPr lang="sv-SE" dirty="0"/>
              <a:t>TIF- Träffpunkternas intresseförening</a:t>
            </a:r>
          </a:p>
          <a:p>
            <a:r>
              <a:rPr lang="sv-SE" dirty="0"/>
              <a:t>Brukarrådet- Arbete och bostad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191" y="2357754"/>
            <a:ext cx="3494087" cy="3494087"/>
          </a:xfrm>
        </p:spPr>
      </p:pic>
    </p:spTree>
    <p:extLst>
      <p:ext uri="{BB962C8B-B14F-4D97-AF65-F5344CB8AC3E}">
        <p14:creationId xmlns:p14="http://schemas.microsoft.com/office/powerpoint/2010/main" val="30409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"/>
    </mc:Choice>
    <mc:Fallback xmlns="">
      <p:transition spd="slow" advTm="73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_test" id="{20006E43-AE3B-48BD-8908-4EDAA3AA6467}" vid="{DF88D2F6-53D6-4C55-9642-7639FA4886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7577</TotalTime>
  <Words>120</Words>
  <Application>Microsoft Office PowerPoint</Application>
  <PresentationFormat>Bredbild</PresentationFormat>
  <Paragraphs>31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Source Sans Pro Semibold</vt:lpstr>
      <vt:lpstr>Tema Uppsala</vt:lpstr>
      <vt:lpstr>Öka modet att använda teknik till att söka information</vt:lpstr>
      <vt:lpstr>Öka modet att använda teknik för informationssökning </vt:lpstr>
      <vt:lpstr>Hinder för att använda teknik till att söka information</vt:lpstr>
      <vt:lpstr>Lösningar</vt:lpstr>
      <vt:lpstr>Funk-IT Lyftet är ett samarbete mellan: 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Jennie (Vision)</dc:creator>
  <cp:lastModifiedBy>Eriksson Jennie (Vision)</cp:lastModifiedBy>
  <cp:revision>82</cp:revision>
  <cp:lastPrinted>2016-04-19T07:45:19Z</cp:lastPrinted>
  <dcterms:created xsi:type="dcterms:W3CDTF">2018-06-29T08:36:21Z</dcterms:created>
  <dcterms:modified xsi:type="dcterms:W3CDTF">2020-04-07T08:48:02Z</dcterms:modified>
</cp:coreProperties>
</file>