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20"/>
  </p:notesMasterIdLst>
  <p:sldIdLst>
    <p:sldId id="385" r:id="rId2"/>
    <p:sldId id="411" r:id="rId3"/>
    <p:sldId id="388" r:id="rId4"/>
    <p:sldId id="409" r:id="rId5"/>
    <p:sldId id="408" r:id="rId6"/>
    <p:sldId id="407" r:id="rId7"/>
    <p:sldId id="406" r:id="rId8"/>
    <p:sldId id="405" r:id="rId9"/>
    <p:sldId id="404" r:id="rId10"/>
    <p:sldId id="403" r:id="rId11"/>
    <p:sldId id="402" r:id="rId12"/>
    <p:sldId id="401" r:id="rId13"/>
    <p:sldId id="400" r:id="rId14"/>
    <p:sldId id="399" r:id="rId15"/>
    <p:sldId id="398" r:id="rId16"/>
    <p:sldId id="397" r:id="rId17"/>
    <p:sldId id="412" r:id="rId18"/>
    <p:sldId id="387" r:id="rId19"/>
  </p:sldIdLst>
  <p:sldSz cx="12192000" cy="6858000"/>
  <p:notesSz cx="6794500" cy="9931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Semibold" panose="020B0603030403020204" pitchFamily="34" charset="0"/>
      <p:bold r:id="rId29"/>
      <p:boldItalic r:id="rId3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80C9A-46E8-4B7B-B5E3-75517AE9194D}" v="1411" dt="2021-06-10T08:13:35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65" d="100"/>
          <a:sy n="65" d="100"/>
        </p:scale>
        <p:origin x="2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9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78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Det går också att trycka med muspekaren på förstoringsglaset i rutan till höger om fältet du skrivit ditt namn i.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64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sidan uppåt eller neråt. Du förflyttar dig på sidan med hjälp av en rullningslist, piltangenterna på tangentbordet eller använder datormusens rullhjul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16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ts.se/digitaldelaktighe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unkit.uppsala.s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Skapa ett </a:t>
            </a:r>
            <a:r>
              <a:rPr lang="sv-SE" dirty="0" err="1"/>
              <a:t>Gmail</a:t>
            </a:r>
            <a:r>
              <a:rPr lang="sv-SE" dirty="0"/>
              <a:t>-konto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7EBA9F1-3958-4437-883A-D19418311CE8}"/>
              </a:ext>
            </a:extLst>
          </p:cNvPr>
          <p:cNvSpPr txBox="1">
            <a:spLocks/>
          </p:cNvSpPr>
          <p:nvPr/>
        </p:nvSpPr>
        <p:spPr>
          <a:xfrm>
            <a:off x="444280" y="4720045"/>
            <a:ext cx="8182867" cy="367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17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BD70357-4493-47C9-8C4F-82A5E81E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16"/>
            <a:ext cx="3748059" cy="805990"/>
          </a:xfrm>
        </p:spPr>
        <p:txBody>
          <a:bodyPr/>
          <a:lstStyle/>
          <a:p>
            <a:r>
              <a:rPr lang="sv-SE" dirty="0"/>
              <a:t>Lösenord steg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926"/>
            <a:ext cx="3748059" cy="454242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se vad du har skrivit, klicka du på symbolen med ett öga som är överstruket</a:t>
            </a:r>
          </a:p>
          <a:p>
            <a:pPr>
              <a:spcAft>
                <a:spcPts val="2400"/>
              </a:spcAft>
            </a:pPr>
            <a:r>
              <a:rPr lang="sv-SE" dirty="0"/>
              <a:t>Kom ihåg ditt lösenord. Skriv upp det på ett säkert ställe.</a:t>
            </a:r>
          </a:p>
          <a:p>
            <a:pPr>
              <a:spcAft>
                <a:spcPts val="2400"/>
              </a:spcAft>
            </a:pPr>
            <a:r>
              <a:rPr lang="sv-SE" b="1" dirty="0">
                <a:solidFill>
                  <a:srgbClr val="FF0000"/>
                </a:solidFill>
              </a:rPr>
              <a:t>Lösenordet är till för bara dig, lämna aldrig ut ditt lösenord.</a:t>
            </a:r>
          </a:p>
        </p:txBody>
      </p:sp>
      <p:pic>
        <p:nvPicPr>
          <p:cNvPr id="7" name="Bildobjekt 6" descr="Fält att fylla i för att skapa Google konto. Ögat finns till höger om lösenords fälten.">
            <a:extLst>
              <a:ext uri="{FF2B5EF4-FFF2-40B4-BE49-F238E27FC236}">
                <a16:creationId xmlns:a16="http://schemas.microsoft.com/office/drawing/2014/main" id="{4EFAFC70-2157-42B3-BB1F-B4762006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59" y="1111805"/>
            <a:ext cx="7317668" cy="52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92470E-C442-4996-B9F2-0653E3D4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184"/>
            <a:ext cx="3327654" cy="1255857"/>
          </a:xfrm>
        </p:spPr>
        <p:txBody>
          <a:bodyPr/>
          <a:lstStyle/>
          <a:p>
            <a:r>
              <a:rPr lang="sv-SE" dirty="0"/>
              <a:t>Skapa ditt </a:t>
            </a:r>
            <a:br>
              <a:rPr lang="sv-SE" dirty="0"/>
            </a:br>
            <a:r>
              <a:rPr lang="sv-SE" dirty="0"/>
              <a:t>konto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026"/>
            <a:ext cx="3327654" cy="3714006"/>
          </a:xfrm>
        </p:spPr>
        <p:txBody>
          <a:bodyPr/>
          <a:lstStyle/>
          <a:p>
            <a:r>
              <a:rPr lang="sv-SE" dirty="0"/>
              <a:t>När alla fälten är ifyllda, 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7" name="Bildobjekt 6" descr="Fält att fylla i för att skapa Google konto. Nästa i vit text med blåbakgrund längst ner i mitten.">
            <a:extLst>
              <a:ext uri="{FF2B5EF4-FFF2-40B4-BE49-F238E27FC236}">
                <a16:creationId xmlns:a16="http://schemas.microsoft.com/office/drawing/2014/main" id="{0E36990E-9066-4EA7-BA32-E63732F6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54" y="911184"/>
            <a:ext cx="7738073" cy="554584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FE4565F-58CC-4D9C-8EDE-7E56FC1B5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98307" y="3429000"/>
            <a:ext cx="4225771" cy="236478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4A046D-902F-4F0C-88B3-00F59DAD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463"/>
            <a:ext cx="7011891" cy="1255857"/>
          </a:xfrm>
        </p:spPr>
        <p:txBody>
          <a:bodyPr>
            <a:normAutofit/>
          </a:bodyPr>
          <a:lstStyle/>
          <a:p>
            <a:r>
              <a:rPr lang="sv-SE" dirty="0"/>
              <a:t>Google vill av säkerhetsskäl </a:t>
            </a:r>
            <a:br>
              <a:rPr lang="sv-SE" dirty="0"/>
            </a:br>
            <a:r>
              <a:rPr lang="sv-SE" dirty="0"/>
              <a:t>ha ditt mobilnummer.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29447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Ange ditt mobilnummer i fältet efter den svenska flaggan.</a:t>
            </a:r>
          </a:p>
          <a:p>
            <a:pPr>
              <a:spcAft>
                <a:spcPts val="2400"/>
              </a:spcAft>
            </a:pPr>
            <a:r>
              <a:rPr lang="sv-SE" dirty="0"/>
              <a:t>Fyll i ditt födelseår, månad och dag.</a:t>
            </a:r>
          </a:p>
          <a:p>
            <a:pPr>
              <a:spcAft>
                <a:spcPts val="2400"/>
              </a:spcAft>
            </a:pPr>
            <a:r>
              <a:rPr lang="sv-SE" dirty="0"/>
              <a:t>Fyll i ditt kön.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Nästa</a:t>
            </a:r>
            <a:r>
              <a:rPr lang="sv-SE" dirty="0"/>
              <a:t>.</a:t>
            </a:r>
          </a:p>
        </p:txBody>
      </p:sp>
      <p:pic>
        <p:nvPicPr>
          <p:cNvPr id="11" name="Bildobjekt 10" descr="Fält att fylla i för att skapa Google konto. Uppifrån och ner telefonnummer, år månad dag, kön. Nästa i vit text med blå bakgrund nere till höger.">
            <a:extLst>
              <a:ext uri="{FF2B5EF4-FFF2-40B4-BE49-F238E27FC236}">
                <a16:creationId xmlns:a16="http://schemas.microsoft.com/office/drawing/2014/main" id="{9CA1F968-3F30-4887-A877-788921074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" r="38487"/>
          <a:stretch/>
        </p:blipFill>
        <p:spPr>
          <a:xfrm>
            <a:off x="7850091" y="216412"/>
            <a:ext cx="4053836" cy="642517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DBC80FC-EB5C-4A53-B432-264A7086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928616" y="2251537"/>
            <a:ext cx="3959352" cy="38193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2FFF848-8892-4343-8FB2-D6324DBEA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0075" y="3847376"/>
            <a:ext cx="311810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1665E131-3BB8-4FBB-8BD1-BC5D0D6B2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2196" y="4700193"/>
            <a:ext cx="365789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97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18BE74B-42DD-4B88-AFBD-3D46C475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345"/>
            <a:ext cx="9371646" cy="1255857"/>
          </a:xfrm>
        </p:spPr>
        <p:txBody>
          <a:bodyPr/>
          <a:lstStyle/>
          <a:p>
            <a:r>
              <a:rPr lang="sv-SE" dirty="0"/>
              <a:t>Kolla</a:t>
            </a:r>
            <a:r>
              <a:rPr lang="sv-SE" baseline="0" dirty="0"/>
              <a:t>  </a:t>
            </a:r>
            <a:br>
              <a:rPr lang="sv-SE" baseline="0" dirty="0"/>
            </a:br>
            <a:r>
              <a:rPr lang="sv-SE" baseline="0" dirty="0"/>
              <a:t>telefonnummer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922"/>
            <a:ext cx="3405027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komma vidare klickar du på </a:t>
            </a:r>
            <a:r>
              <a:rPr lang="sv-SE" b="1" dirty="0"/>
              <a:t>Skicka</a:t>
            </a:r>
            <a:r>
              <a:rPr lang="sv-SE" dirty="0"/>
              <a:t>. </a:t>
            </a:r>
          </a:p>
          <a:p>
            <a:pPr>
              <a:spcAft>
                <a:spcPts val="2400"/>
              </a:spcAft>
            </a:pPr>
            <a:r>
              <a:rPr lang="sv-SE" dirty="0"/>
              <a:t>Du kommer nu att få ett sms till din mobiltelefon med en kod som du använder för att verifiera ditt konto.</a:t>
            </a:r>
          </a:p>
        </p:txBody>
      </p:sp>
      <p:pic>
        <p:nvPicPr>
          <p:cNvPr id="5" name="Bildobjekt 4" descr="Kolla att ditt telefonnummer är rätt. Skicka i vitt med blå bakgrund nere i mitten.">
            <a:extLst>
              <a:ext uri="{FF2B5EF4-FFF2-40B4-BE49-F238E27FC236}">
                <a16:creationId xmlns:a16="http://schemas.microsoft.com/office/drawing/2014/main" id="{72B540AB-E8B9-4960-8816-EC14B9306B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18" y="1314705"/>
            <a:ext cx="7609649" cy="50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6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94CD7D-3A8E-4BC6-BC82-4D526BEF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3735"/>
            <a:ext cx="4812588" cy="810691"/>
          </a:xfrm>
        </p:spPr>
        <p:txBody>
          <a:bodyPr/>
          <a:lstStyle/>
          <a:p>
            <a:r>
              <a:rPr lang="sv-SE" dirty="0"/>
              <a:t>Godkänn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09592"/>
            <a:ext cx="343584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Skriv in den koden du fått på sms i fältet </a:t>
            </a:r>
            <a:r>
              <a:rPr lang="sv-SE" b="1" dirty="0"/>
              <a:t>Ange verifieringskoden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sedan på </a:t>
            </a:r>
            <a:r>
              <a:rPr lang="sv-SE" b="1" dirty="0"/>
              <a:t>Verifiera</a:t>
            </a:r>
            <a:r>
              <a:rPr lang="sv-SE" dirty="0"/>
              <a:t>.</a:t>
            </a:r>
          </a:p>
        </p:txBody>
      </p:sp>
      <p:pic>
        <p:nvPicPr>
          <p:cNvPr id="5" name="Bildobjekt 11" descr="Fältet finns mitt på sidan. Verifiera i vit text med blåbakgrund nere till höger.">
            <a:extLst>
              <a:ext uri="{FF2B5EF4-FFF2-40B4-BE49-F238E27FC236}">
                <a16:creationId xmlns:a16="http://schemas.microsoft.com/office/drawing/2014/main" id="{B241521B-6014-4602-9CA3-DB2BD264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87" y="716943"/>
            <a:ext cx="4620673" cy="5847740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1CCC235-65D6-4B51-B024-3E050B436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71819" y="3234401"/>
            <a:ext cx="1778968" cy="19459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3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15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DDB036-04D0-440A-9B1E-67FF7E5F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410"/>
            <a:ext cx="3918735" cy="724952"/>
          </a:xfrm>
        </p:spPr>
        <p:txBody>
          <a:bodyPr/>
          <a:lstStyle/>
          <a:p>
            <a:r>
              <a:rPr lang="sv-SE" dirty="0"/>
              <a:t>Sekretess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9265"/>
            <a:ext cx="3918735" cy="451527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Sekretess och villkor.</a:t>
            </a:r>
          </a:p>
          <a:p>
            <a:pPr>
              <a:spcAft>
                <a:spcPts val="2400"/>
              </a:spcAft>
            </a:pPr>
            <a:r>
              <a:rPr lang="sv-SE" dirty="0"/>
              <a:t>Du behöver godkänna Googles användarvillkor och deras hantering av personuppgifter.</a:t>
            </a:r>
          </a:p>
          <a:p>
            <a:pPr>
              <a:spcAft>
                <a:spcPts val="2400"/>
              </a:spcAft>
            </a:pPr>
            <a:r>
              <a:rPr lang="sv-SE" dirty="0"/>
              <a:t>Scrolla ner till slutet och tryck i de båda alternativen.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sedan på </a:t>
            </a:r>
            <a:r>
              <a:rPr lang="sv-SE" b="1" dirty="0"/>
              <a:t>Skapa konto</a:t>
            </a:r>
            <a:r>
              <a:rPr lang="sv-SE" dirty="0"/>
              <a:t>.</a:t>
            </a:r>
          </a:p>
        </p:txBody>
      </p:sp>
      <p:pic>
        <p:nvPicPr>
          <p:cNvPr id="5" name="Bildobjekt 4" descr="Jag godkänner Googles användarvillkor.&#10;Jag godkänner att mina uppgifter behandlas i enlighet med beskrivningen ovan och sekretesspolicyn. &#10;Skapa konto i vit text nere i mitten.">
            <a:extLst>
              <a:ext uri="{FF2B5EF4-FFF2-40B4-BE49-F238E27FC236}">
                <a16:creationId xmlns:a16="http://schemas.microsoft.com/office/drawing/2014/main" id="{0239B8C1-0683-424E-8C34-87A9DC12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627" y="908619"/>
            <a:ext cx="6568593" cy="565592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87D3507-A740-4B7D-8B16-09FFA3E81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54421" y="5224430"/>
            <a:ext cx="3488690" cy="72495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6911B7-1EBA-4FA5-947A-869884C7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736"/>
            <a:ext cx="3137899" cy="822566"/>
          </a:xfrm>
        </p:spPr>
        <p:txBody>
          <a:bodyPr/>
          <a:lstStyle/>
          <a:p>
            <a:r>
              <a:rPr lang="sv-SE" dirty="0"/>
              <a:t>Slutför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13789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Bekräfta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Du har nu skapat ett Gmail konto.</a:t>
            </a:r>
          </a:p>
        </p:txBody>
      </p:sp>
      <p:pic>
        <p:nvPicPr>
          <p:cNvPr id="5" name="Bildobjekt 4" descr="Bekräfta vit text med blå bakgrund nere till höger i ny ruta.">
            <a:extLst>
              <a:ext uri="{FF2B5EF4-FFF2-40B4-BE49-F238E27FC236}">
                <a16:creationId xmlns:a16="http://schemas.microsoft.com/office/drawing/2014/main" id="{D89D9280-EDE7-4DC6-9822-58591660A0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38" y="894474"/>
            <a:ext cx="6588480" cy="5644438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C0A2CD75-64AD-4EAA-AAD4-B396B3D36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25232" y="2743200"/>
            <a:ext cx="5931462" cy="148893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7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13099"/>
            <a:ext cx="5552769" cy="2562376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2"/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47244"/>
            <a:ext cx="3494087" cy="3494087"/>
          </a:xfr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F31EE77-8F12-402F-9623-CDAC5DD692CC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4"/>
              </a:rPr>
              <a:t>Funk-IT lyftets hemsida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12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770D196-9313-4E9C-9B32-5324763C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</a:t>
            </a:r>
            <a:b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</a:br>
            <a:r>
              <a:rPr lang="sv-SE" sz="4000" kern="1200" spc="-150" baseline="0" dirty="0">
                <a:solidFill>
                  <a:schemeClr val="accent3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1628"/>
            <a:ext cx="3446124" cy="3494721"/>
          </a:xfrm>
        </p:spPr>
        <p:txBody>
          <a:bodyPr/>
          <a:lstStyle/>
          <a:p>
            <a:r>
              <a:rPr lang="sv-SE" dirty="0"/>
              <a:t>Klicka på webbläsaren för att komma ut på internet.</a:t>
            </a:r>
          </a:p>
        </p:txBody>
      </p:sp>
      <p:pic>
        <p:nvPicPr>
          <p:cNvPr id="8" name="Platshållare för innehåll 7" descr="Längst ner visas olika webbläsare.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72" y="1116186"/>
            <a:ext cx="7496929" cy="5240163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E85728C1-64A0-4A77-AA6D-656F8FB19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32100" y="3736267"/>
            <a:ext cx="4545244" cy="224728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88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71590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 descr="Google startsida.">
            <a:extLst>
              <a:ext uri="{FF2B5EF4-FFF2-40B4-BE49-F238E27FC236}">
                <a16:creationId xmlns:a16="http://schemas.microsoft.com/office/drawing/2014/main" id="{2266159C-8D22-4707-B02E-DD5B23E6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908"/>
            <a:ext cx="9371646" cy="1255857"/>
          </a:xfrm>
        </p:spPr>
        <p:txBody>
          <a:bodyPr>
            <a:normAutofit/>
          </a:bodyPr>
          <a:lstStyle/>
          <a:p>
            <a:r>
              <a:rPr lang="sv-SE" baseline="0" dirty="0"/>
              <a:t>Gå till </a:t>
            </a:r>
            <a:br>
              <a:rPr lang="sv-SE" baseline="0" dirty="0"/>
            </a:br>
            <a:r>
              <a:rPr lang="sv-SE" baseline="0" dirty="0"/>
              <a:t>Google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1694"/>
            <a:ext cx="3158447" cy="3542250"/>
          </a:xfrm>
        </p:spPr>
        <p:txBody>
          <a:bodyPr/>
          <a:lstStyle/>
          <a:p>
            <a:r>
              <a:rPr lang="sv-SE" dirty="0"/>
              <a:t>Skriv google.se i adressfältet, 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Bildobjekt 4" descr="Googles startsida. Adressfältet finns längst upp på sidan.">
            <a:extLst>
              <a:ext uri="{FF2B5EF4-FFF2-40B4-BE49-F238E27FC236}">
                <a16:creationId xmlns:a16="http://schemas.microsoft.com/office/drawing/2014/main" id="{33083439-D82E-47A7-822B-ED3E1AF0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84" y="1054207"/>
            <a:ext cx="8359344" cy="4465649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CB0EBE9-9BA4-433D-843B-129205F87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40605" y="1768633"/>
            <a:ext cx="1642369" cy="94991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ECA337-DD9E-482D-8337-E9EF17FB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08058"/>
            <a:ext cx="9371646" cy="1255857"/>
          </a:xfrm>
        </p:spPr>
        <p:txBody>
          <a:bodyPr>
            <a:normAutofit/>
          </a:bodyPr>
          <a:lstStyle/>
          <a:p>
            <a:r>
              <a:rPr lang="sv-SE" baseline="0" dirty="0"/>
              <a:t>Öppna </a:t>
            </a:r>
            <a:br>
              <a:rPr lang="sv-SE" baseline="0" dirty="0"/>
            </a:br>
            <a:r>
              <a:rPr lang="sv-SE" baseline="0" dirty="0" err="1"/>
              <a:t>Gmail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56135"/>
            <a:ext cx="2983786" cy="3012421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Gmail </a:t>
            </a:r>
            <a:r>
              <a:rPr lang="sv-SE" dirty="0"/>
              <a:t>uppe i högra hörnet. </a:t>
            </a:r>
          </a:p>
        </p:txBody>
      </p:sp>
      <p:pic>
        <p:nvPicPr>
          <p:cNvPr id="8" name="Bildobjekt 7" descr="Googles startsida Gmail uppe i höger hörn.">
            <a:extLst>
              <a:ext uri="{FF2B5EF4-FFF2-40B4-BE49-F238E27FC236}">
                <a16:creationId xmlns:a16="http://schemas.microsoft.com/office/drawing/2014/main" id="{5A3F1256-B7FB-4B7A-A236-F6DF2FD8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69" y="1014643"/>
            <a:ext cx="8063058" cy="430737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56B7178C-56CF-4425-8637-49F2E483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27677" y="1674788"/>
            <a:ext cx="6751318" cy="97825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1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FC7DB6-AACA-494E-9095-0393DD01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942"/>
            <a:ext cx="3900055" cy="765326"/>
          </a:xfrm>
        </p:spPr>
        <p:txBody>
          <a:bodyPr/>
          <a:lstStyle/>
          <a:p>
            <a:r>
              <a:rPr lang="sv-SE" baseline="0" dirty="0"/>
              <a:t>Logga in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00055" cy="3542250"/>
          </a:xfrm>
        </p:spPr>
        <p:txBody>
          <a:bodyPr/>
          <a:lstStyle/>
          <a:p>
            <a:r>
              <a:rPr lang="sv-SE" dirty="0"/>
              <a:t>Klicka på </a:t>
            </a:r>
            <a:r>
              <a:rPr lang="sv-SE" b="1" dirty="0"/>
              <a:t>Skapa konto </a:t>
            </a:r>
            <a:r>
              <a:rPr lang="sv-SE" dirty="0"/>
              <a:t>och välj </a:t>
            </a:r>
            <a:r>
              <a:rPr lang="sv-SE" b="1" dirty="0"/>
              <a:t>Åt mig själv</a:t>
            </a:r>
            <a:r>
              <a:rPr lang="sv-SE" dirty="0"/>
              <a:t>.</a:t>
            </a:r>
          </a:p>
        </p:txBody>
      </p:sp>
      <p:pic>
        <p:nvPicPr>
          <p:cNvPr id="10" name="Bildobjekt 9" descr="Inloggningssidan för Gmail. Skapa konto nere till vänster.">
            <a:extLst>
              <a:ext uri="{FF2B5EF4-FFF2-40B4-BE49-F238E27FC236}">
                <a16:creationId xmlns:a16="http://schemas.microsoft.com/office/drawing/2014/main" id="{2D857F5F-51B0-46D6-B405-B1C7F059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983" y="829965"/>
            <a:ext cx="4628863" cy="5476793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91F8783-9B5B-4272-A7BE-BA83B4967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86074" y="3275860"/>
            <a:ext cx="1890943" cy="142930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32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19260A-E532-42A6-9BA6-0AFCD6C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92542"/>
            <a:ext cx="3076254" cy="739375"/>
          </a:xfrm>
        </p:spPr>
        <p:txBody>
          <a:bodyPr/>
          <a:lstStyle/>
          <a:p>
            <a:r>
              <a:rPr lang="sv-SE" dirty="0"/>
              <a:t>N</a:t>
            </a:r>
            <a:r>
              <a:rPr lang="sv-SE" baseline="0" dirty="0"/>
              <a:t>amn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076254" cy="3542250"/>
          </a:xfrm>
        </p:spPr>
        <p:txBody>
          <a:bodyPr/>
          <a:lstStyle/>
          <a:p>
            <a:r>
              <a:rPr lang="sv-SE" dirty="0"/>
              <a:t>Skriv in ditt </a:t>
            </a:r>
            <a:r>
              <a:rPr lang="sv-SE" b="1" dirty="0"/>
              <a:t>Förnamn</a:t>
            </a:r>
            <a:r>
              <a:rPr lang="sv-SE" dirty="0"/>
              <a:t> och </a:t>
            </a:r>
            <a:r>
              <a:rPr lang="sv-SE" b="1" dirty="0"/>
              <a:t>Efternamn</a:t>
            </a:r>
            <a:r>
              <a:rPr lang="sv-SE" dirty="0"/>
              <a:t>.</a:t>
            </a:r>
          </a:p>
        </p:txBody>
      </p:sp>
      <p:pic>
        <p:nvPicPr>
          <p:cNvPr id="5" name="Bildobjekt 4" descr="Fält att fylla i för att skapa Google konto. Övrest förnamn och efternamn brevid varandra.">
            <a:extLst>
              <a:ext uri="{FF2B5EF4-FFF2-40B4-BE49-F238E27FC236}">
                <a16:creationId xmlns:a16="http://schemas.microsoft.com/office/drawing/2014/main" id="{7A17C5CA-CD6E-479A-8EA7-02EEF3B1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71" y="1006158"/>
            <a:ext cx="7465077" cy="535019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9B07C55-A6DC-4965-BBEF-15247364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23103" y="2831977"/>
            <a:ext cx="1173184" cy="15092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13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 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ADE5428-3AE6-4970-9A24-FDCCD32B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40" y="916597"/>
            <a:ext cx="3854859" cy="838192"/>
          </a:xfrm>
        </p:spPr>
        <p:txBody>
          <a:bodyPr/>
          <a:lstStyle/>
          <a:p>
            <a:r>
              <a:rPr lang="sv-SE" baseline="0" dirty="0"/>
              <a:t>Användarnamn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0" y="1754788"/>
            <a:ext cx="3692703" cy="4399432"/>
          </a:xfrm>
        </p:spPr>
        <p:txBody>
          <a:bodyPr/>
          <a:lstStyle/>
          <a:p>
            <a:r>
              <a:rPr lang="sv-SE" dirty="0"/>
              <a:t>Nu ska du välja ett användarnamn. Du väljer den första delen av mailadressen.</a:t>
            </a:r>
          </a:p>
          <a:p>
            <a:r>
              <a:rPr lang="sv-SE" dirty="0"/>
              <a:t>Det vanligaste är att använda sitt namn t ex Britta Bengtsson blir </a:t>
            </a:r>
            <a:r>
              <a:rPr lang="sv-SE" dirty="0" err="1"/>
              <a:t>britta.bengtsson</a:t>
            </a:r>
            <a:r>
              <a:rPr lang="sv-SE" dirty="0"/>
              <a:t>. </a:t>
            </a:r>
          </a:p>
          <a:p>
            <a:r>
              <a:rPr lang="sv-SE" dirty="0"/>
              <a:t>Användarnamnet kan innehålla bokstäver, siffror och punkter.</a:t>
            </a:r>
          </a:p>
        </p:txBody>
      </p:sp>
      <p:pic>
        <p:nvPicPr>
          <p:cNvPr id="7" name="Bildobjekt 6" descr="Fält att fylla i för att skapa Google konto. Användarnamn fält två uppifrån.">
            <a:extLst>
              <a:ext uri="{FF2B5EF4-FFF2-40B4-BE49-F238E27FC236}">
                <a16:creationId xmlns:a16="http://schemas.microsoft.com/office/drawing/2014/main" id="{A20DA560-C8F7-4794-8449-2717D0B9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99" y="916596"/>
            <a:ext cx="7308012" cy="5237624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A165A66-8C38-46FB-8BEF-F8358628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72410" y="3429000"/>
            <a:ext cx="967665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2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036983-E840-4D66-B0B0-E9C63F00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201"/>
            <a:ext cx="9371646" cy="1255857"/>
          </a:xfrm>
        </p:spPr>
        <p:txBody>
          <a:bodyPr/>
          <a:lstStyle/>
          <a:p>
            <a:r>
              <a:rPr lang="sv-SE" baseline="0" dirty="0"/>
              <a:t>Är användarnamnet </a:t>
            </a:r>
            <a:br>
              <a:rPr lang="sv-SE" baseline="0" dirty="0"/>
            </a:br>
            <a:r>
              <a:rPr lang="sv-SE" baseline="0" dirty="0"/>
              <a:t>ledigt?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925"/>
            <a:ext cx="4327566" cy="431074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Blir fältet rödmarkerat är användarnamnet redan upptaget.</a:t>
            </a:r>
          </a:p>
          <a:p>
            <a:pPr>
              <a:spcAft>
                <a:spcPts val="1200"/>
              </a:spcAft>
            </a:pPr>
            <a:r>
              <a:rPr lang="sv-SE" dirty="0"/>
              <a:t>Du kan lägga till en siffra till det du skrivit, exempelvis britta.bengtsson65</a:t>
            </a:r>
            <a:br>
              <a:rPr lang="sv-SE" dirty="0"/>
            </a:br>
            <a:r>
              <a:rPr lang="sv-SE" dirty="0"/>
              <a:t>Eller så kan du byta till något helt annat användarnamn. </a:t>
            </a:r>
          </a:p>
          <a:p>
            <a:pPr>
              <a:spcAft>
                <a:spcPts val="1200"/>
              </a:spcAft>
            </a:pPr>
            <a:r>
              <a:rPr lang="sv-SE" dirty="0"/>
              <a:t>Kom ihåg att skriva upp din mailadress när valet är klart.</a:t>
            </a:r>
            <a:br>
              <a:rPr lang="sv-SE" dirty="0"/>
            </a:br>
            <a:r>
              <a:rPr lang="sv-SE" dirty="0"/>
              <a:t>britta.bengtsson65@gmail.com.</a:t>
            </a:r>
          </a:p>
        </p:txBody>
      </p:sp>
      <p:pic>
        <p:nvPicPr>
          <p:cNvPr id="5" name="Bildobjekt 7" descr="Fält att fylla i för att skapa Google konto.">
            <a:extLst>
              <a:ext uri="{FF2B5EF4-FFF2-40B4-BE49-F238E27FC236}">
                <a16:creationId xmlns:a16="http://schemas.microsoft.com/office/drawing/2014/main" id="{CDD172D0-F1D4-4A42-8E2C-D1E218EEB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89" y="754478"/>
            <a:ext cx="4416453" cy="56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4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5EE854D-3614-4BF5-8CE4-453E7BDD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66" y="402019"/>
            <a:ext cx="3857090" cy="821140"/>
          </a:xfrm>
        </p:spPr>
        <p:txBody>
          <a:bodyPr/>
          <a:lstStyle/>
          <a:p>
            <a:r>
              <a:rPr lang="sv-SE" dirty="0"/>
              <a:t>Lösenord steg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66" y="1657874"/>
            <a:ext cx="3857090" cy="461963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Nu ska du välja ett lösenord till ditt mailkonto.</a:t>
            </a:r>
          </a:p>
          <a:p>
            <a:pPr>
              <a:spcAft>
                <a:spcPts val="1200"/>
              </a:spcAft>
            </a:pPr>
            <a:r>
              <a:rPr lang="sv-SE" dirty="0"/>
              <a:t>Lösenordet ska innehålla minst 8 tecken och bestå av en kombination av bokstäver, siffror och symboler.</a:t>
            </a:r>
          </a:p>
          <a:p>
            <a:pPr>
              <a:spcAft>
                <a:spcPts val="1200"/>
              </a:spcAft>
            </a:pPr>
            <a:r>
              <a:rPr lang="sv-SE" dirty="0"/>
              <a:t>Skriv in samma lösenord i båda fälten.</a:t>
            </a:r>
          </a:p>
        </p:txBody>
      </p:sp>
      <p:pic>
        <p:nvPicPr>
          <p:cNvPr id="7" name="Bildobjekt 6" descr="Fält att fylla i för att skapa Google konto. Lösenord längst ner.">
            <a:extLst>
              <a:ext uri="{FF2B5EF4-FFF2-40B4-BE49-F238E27FC236}">
                <a16:creationId xmlns:a16="http://schemas.microsoft.com/office/drawing/2014/main" id="{14F18193-DEC1-4A22-9A6F-0A73C76C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22" y="969438"/>
            <a:ext cx="7406306" cy="5308072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C64FFCE-EE21-423A-85C2-AA3E160ED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9754" y="3994951"/>
            <a:ext cx="1175209" cy="42612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48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</TotalTime>
  <Words>562</Words>
  <Application>Microsoft Office PowerPoint</Application>
  <PresentationFormat>Bredbild</PresentationFormat>
  <Paragraphs>79</Paragraphs>
  <Slides>18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Calibri</vt:lpstr>
      <vt:lpstr>Arial</vt:lpstr>
      <vt:lpstr>Source Sans Pro Semibold</vt:lpstr>
      <vt:lpstr>Source Sans Pro</vt:lpstr>
      <vt:lpstr>Tema Uppsala</vt:lpstr>
      <vt:lpstr>Skapa ett Gmail-konto</vt:lpstr>
      <vt:lpstr>Öppna webbläsaren</vt:lpstr>
      <vt:lpstr>Gå till  Google</vt:lpstr>
      <vt:lpstr>Öppna  Gmail</vt:lpstr>
      <vt:lpstr>Logga in</vt:lpstr>
      <vt:lpstr>Namn</vt:lpstr>
      <vt:lpstr>Användarnamn</vt:lpstr>
      <vt:lpstr>Är användarnamnet  ledigt?</vt:lpstr>
      <vt:lpstr>Lösenord steg 1</vt:lpstr>
      <vt:lpstr>Lösenord steg 2</vt:lpstr>
      <vt:lpstr>Skapa ditt  konto</vt:lpstr>
      <vt:lpstr>Google vill av säkerhetsskäl  ha ditt mobilnummer.</vt:lpstr>
      <vt:lpstr>Kolla   telefonnummer</vt:lpstr>
      <vt:lpstr>Godkänn</vt:lpstr>
      <vt:lpstr>Sekretess</vt:lpstr>
      <vt:lpstr>Slutför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122</cp:revision>
  <cp:lastPrinted>2016-04-19T07:45:19Z</cp:lastPrinted>
  <dcterms:created xsi:type="dcterms:W3CDTF">2018-06-29T08:36:21Z</dcterms:created>
  <dcterms:modified xsi:type="dcterms:W3CDTF">2021-09-10T09:26:29Z</dcterms:modified>
</cp:coreProperties>
</file>