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9"/>
  </p:notesMasterIdLst>
  <p:sldIdLst>
    <p:sldId id="385" r:id="rId2"/>
    <p:sldId id="390" r:id="rId3"/>
    <p:sldId id="391" r:id="rId4"/>
    <p:sldId id="392" r:id="rId5"/>
    <p:sldId id="393" r:id="rId6"/>
    <p:sldId id="395" r:id="rId7"/>
    <p:sldId id="387" r:id="rId8"/>
  </p:sldIdLst>
  <p:sldSz cx="12192000" cy="6858000"/>
  <p:notesSz cx="6794500" cy="9931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Source Sans Pro" panose="020B0503030403020204" pitchFamily="34" charset="0"/>
      <p:regular r:id="rId14"/>
      <p:bold r:id="rId15"/>
      <p:italic r:id="rId16"/>
      <p:boldItalic r:id="rId17"/>
    </p:embeddedFont>
    <p:embeddedFont>
      <p:font typeface="Source Sans Pro Semibold" panose="020B0603030403020204" pitchFamily="34" charset="0"/>
      <p:bold r:id="rId18"/>
      <p:boldItalic r:id="rId19"/>
    </p:embeddedFont>
    <p:embeddedFont>
      <p:font typeface="Source Sans Pro Semibold" panose="020B0603030403020204" pitchFamily="34" charset="0"/>
      <p:bold r:id="rId18"/>
      <p:boldItalic r:id="rId19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9DCE66-CF0F-41DE-882B-613F73476B1E}" v="1" dt="2019-04-23T06:05:59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97" autoAdjust="0"/>
    <p:restoredTop sz="86385" autoAdjust="0"/>
  </p:normalViewPr>
  <p:slideViewPr>
    <p:cSldViewPr snapToGrid="0">
      <p:cViewPr varScale="1">
        <p:scale>
          <a:sx n="62" d="100"/>
          <a:sy n="62" d="100"/>
        </p:scale>
        <p:origin x="72" y="8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2022-03-16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En förklaring till sociala medier finns på Wikipedia.org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4155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Sociala medier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280" y="4338577"/>
            <a:ext cx="8182867" cy="352822"/>
          </a:xfrm>
        </p:spPr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291127E-3AF9-47E8-9070-EEE731D72302}"/>
              </a:ext>
            </a:extLst>
          </p:cNvPr>
          <p:cNvSpPr txBox="1">
            <a:spLocks/>
          </p:cNvSpPr>
          <p:nvPr/>
        </p:nvSpPr>
        <p:spPr>
          <a:xfrm>
            <a:off x="444280" y="4720045"/>
            <a:ext cx="8182867" cy="367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16 juni 2021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9371646" cy="925433"/>
          </a:xfrm>
        </p:spPr>
        <p:txBody>
          <a:bodyPr/>
          <a:lstStyle/>
          <a:p>
            <a:r>
              <a:rPr lang="sv-SE" dirty="0"/>
              <a:t>Diskussion	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2357120"/>
            <a:ext cx="8785155" cy="3494721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Vilka sociala medier använder du dig av?</a:t>
            </a:r>
          </a:p>
          <a:p>
            <a:r>
              <a:rPr lang="sv-SE" dirty="0">
                <a:ea typeface="Source Sans Pro" panose="020B0503030403020204" pitchFamily="34" charset="0"/>
              </a:rPr>
              <a:t>Har du stött på problem i användandet av sociala medier?</a:t>
            </a:r>
          </a:p>
        </p:txBody>
      </p:sp>
    </p:spTree>
    <p:extLst>
      <p:ext uri="{BB962C8B-B14F-4D97-AF65-F5344CB8AC3E}">
        <p14:creationId xmlns:p14="http://schemas.microsoft.com/office/powerpoint/2010/main" val="332628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9371646" cy="944095"/>
          </a:xfrm>
        </p:spPr>
        <p:txBody>
          <a:bodyPr/>
          <a:lstStyle/>
          <a:p>
            <a:r>
              <a:rPr lang="sv-SE" dirty="0"/>
              <a:t>Vad är sociala medier?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ea typeface="Source Sans Pro" panose="020B0503030403020204" pitchFamily="34" charset="0"/>
              </a:rPr>
              <a:t>Facebook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>
                <a:ea typeface="Source Sans Pro" panose="020B0503030403020204" pitchFamily="34" charset="0"/>
              </a:rPr>
              <a:t>Instagram</a:t>
            </a:r>
            <a:endParaRPr lang="sv-SE" dirty="0"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>
                <a:ea typeface="Source Sans Pro" panose="020B0503030403020204" pitchFamily="34" charset="0"/>
              </a:rPr>
              <a:t>Snapchat</a:t>
            </a:r>
            <a:endParaRPr lang="sv-SE" dirty="0"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ea typeface="Source Sans Pro" panose="020B0503030403020204" pitchFamily="34" charset="0"/>
              </a:rPr>
              <a:t>Forum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ea typeface="Source Sans Pro" panose="020B0503030403020204" pitchFamily="34" charset="0"/>
              </a:rPr>
              <a:t>Kommentarsfält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ea typeface="Source Sans Pro" panose="020B0503030403020204" pitchFamily="34" charset="0"/>
              </a:rPr>
              <a:t>Youtube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ea typeface="Source Sans Pro" panose="020B0503030403020204" pitchFamily="34" charset="0"/>
              </a:rPr>
              <a:t>Tik Tok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ea typeface="Source Sans Pro" panose="020B0503030403020204" pitchFamily="34" charset="0"/>
              </a:rPr>
              <a:t>Bloggar/</a:t>
            </a:r>
            <a:r>
              <a:rPr lang="sv-SE" dirty="0" err="1">
                <a:ea typeface="Source Sans Pro" panose="020B0503030403020204" pitchFamily="34" charset="0"/>
              </a:rPr>
              <a:t>Vloggar</a:t>
            </a:r>
            <a:endParaRPr lang="sv-SE" dirty="0"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>
                <a:ea typeface="Source Sans Pro" panose="020B0503030403020204" pitchFamily="34" charset="0"/>
              </a:rPr>
              <a:t>Poddradio</a:t>
            </a:r>
            <a:endParaRPr lang="sv-SE" dirty="0"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031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9160727" y="6366289"/>
            <a:ext cx="2743200" cy="365125"/>
          </a:xfrm>
        </p:spPr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747856"/>
            <a:ext cx="9371646" cy="1279746"/>
          </a:xfrm>
        </p:spPr>
        <p:txBody>
          <a:bodyPr/>
          <a:lstStyle/>
          <a:p>
            <a:r>
              <a:rPr lang="sv-SE" b="1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Vad är bra/dåligt med att använda sociala medier?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/>
              <a:t>Bra</a:t>
            </a:r>
            <a:r>
              <a:rPr lang="sv-SE" dirty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ea typeface="Source Sans Pro" panose="020B0503030403020204" pitchFamily="34" charset="0"/>
              </a:rPr>
              <a:t>Hålla kontakt med vänner/släkt.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ea typeface="Source Sans Pro" panose="020B0503030403020204" pitchFamily="34" charset="0"/>
              </a:rPr>
              <a:t>Få information om händelser/intressen.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ea typeface="Source Sans Pro" panose="020B0503030403020204" pitchFamily="34" charset="0"/>
              </a:rPr>
              <a:t>Få nya vänner.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ea typeface="Source Sans Pro" panose="020B0503030403020204" pitchFamily="34" charset="0"/>
              </a:rPr>
              <a:t>Uttrycka åsikter.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sv-SE" sz="2800" dirty="0"/>
              <a:t>Dåligt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ea typeface="Source Sans Pro" panose="020B0503030403020204" pitchFamily="34" charset="0"/>
              </a:rPr>
              <a:t>Elaka kommentarer/mobbning.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ea typeface="Source Sans Pro" panose="020B0503030403020204" pitchFamily="34" charset="0"/>
              </a:rPr>
              <a:t>Tidstjuv/kan vara ”beroendeframkallande”.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ea typeface="Source Sans Pro" panose="020B0503030403020204" pitchFamily="34" charset="0"/>
              </a:rPr>
              <a:t>Du kan bli lurad.</a:t>
            </a:r>
          </a:p>
        </p:txBody>
      </p:sp>
    </p:spTree>
    <p:extLst>
      <p:ext uri="{BB962C8B-B14F-4D97-AF65-F5344CB8AC3E}">
        <p14:creationId xmlns:p14="http://schemas.microsoft.com/office/powerpoint/2010/main" val="1664698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5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716754"/>
            <a:ext cx="9371646" cy="1279746"/>
          </a:xfrm>
        </p:spPr>
        <p:txBody>
          <a:bodyPr/>
          <a:lstStyle/>
          <a:p>
            <a:r>
              <a:rPr lang="sv-SE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Vad kan det finnas för risker med att använda sig av sociala medier?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556583"/>
            <a:ext cx="9063100" cy="349472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ea typeface="Source Sans Pro" panose="020B0503030403020204" pitchFamily="34" charset="0"/>
              </a:rPr>
              <a:t>Alla vill dig inte väl på sociala medier.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ea typeface="Source Sans Pro" panose="020B0503030403020204" pitchFamily="34" charset="0"/>
              </a:rPr>
              <a:t>Du kan bli lurad på pengar.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ea typeface="Source Sans Pro" panose="020B0503030403020204" pitchFamily="34" charset="0"/>
              </a:rPr>
              <a:t>Beroende på vart du skriver/lägger ut bilder, kan alla se och läsa det du lägger 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ea typeface="Source Sans Pro" panose="020B0503030403020204" pitchFamily="34" charset="0"/>
              </a:rPr>
              <a:t>Det du lägger ut finns kvar.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ea typeface="Source Sans Pro" panose="020B0503030403020204" pitchFamily="34" charset="0"/>
              </a:rPr>
              <a:t>Det du lägger ut kan kopieras och användas av andra.</a:t>
            </a:r>
          </a:p>
        </p:txBody>
      </p:sp>
    </p:spTree>
    <p:extLst>
      <p:ext uri="{BB962C8B-B14F-4D97-AF65-F5344CB8AC3E}">
        <p14:creationId xmlns:p14="http://schemas.microsoft.com/office/powerpoint/2010/main" val="1058906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2867609"/>
            <a:ext cx="5552769" cy="2805404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BA9E91E-3292-4911-A994-5E6143DB776E}"/>
              </a:ext>
            </a:extLst>
          </p:cNvPr>
          <p:cNvSpPr txBox="1">
            <a:spLocks/>
          </p:cNvSpPr>
          <p:nvPr/>
        </p:nvSpPr>
        <p:spPr>
          <a:xfrm>
            <a:off x="838199" y="5663909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  <a:p>
            <a:pPr algn="ctr"/>
            <a:endParaRPr lang="sv-SE" dirty="0"/>
          </a:p>
        </p:txBody>
      </p:sp>
      <p:pic>
        <p:nvPicPr>
          <p:cNvPr id="7" name="Platshållare för innehåll 6" descr="Stöds och finansieras av PTS arbete med digital delaktighet. 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91" y="2357754"/>
            <a:ext cx="3494087" cy="3494087"/>
          </a:xfrm>
        </p:spPr>
      </p:pic>
    </p:spTree>
    <p:extLst>
      <p:ext uri="{BB962C8B-B14F-4D97-AF65-F5344CB8AC3E}">
        <p14:creationId xmlns:p14="http://schemas.microsoft.com/office/powerpoint/2010/main" val="3778636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7579</TotalTime>
  <Words>216</Words>
  <Application>Microsoft Office PowerPoint</Application>
  <PresentationFormat>Bredbild</PresentationFormat>
  <Paragraphs>45</Paragraphs>
  <Slides>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3" baseType="lpstr">
      <vt:lpstr>Source Sans Pro</vt:lpstr>
      <vt:lpstr>Source Sans Pro Semibold</vt:lpstr>
      <vt:lpstr>Calibri</vt:lpstr>
      <vt:lpstr>Source Sans Pro Semibold</vt:lpstr>
      <vt:lpstr>Arial</vt:lpstr>
      <vt:lpstr>Tema Uppsala</vt:lpstr>
      <vt:lpstr>Sociala medier</vt:lpstr>
      <vt:lpstr>Diskussion </vt:lpstr>
      <vt:lpstr>Vad är sociala medier?</vt:lpstr>
      <vt:lpstr>Vad är bra/dåligt med att använda sociala medier?</vt:lpstr>
      <vt:lpstr>Vad kan det finnas för risker med att använda sig av sociala medier?</vt:lpstr>
      <vt:lpstr>Funk-IT Lyftet är ett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86</cp:revision>
  <cp:lastPrinted>2016-04-19T07:45:19Z</cp:lastPrinted>
  <dcterms:created xsi:type="dcterms:W3CDTF">2018-06-29T08:36:21Z</dcterms:created>
  <dcterms:modified xsi:type="dcterms:W3CDTF">2022-03-16T14:31:56Z</dcterms:modified>
</cp:coreProperties>
</file>