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396" r:id="rId3"/>
    <p:sldId id="398" r:id="rId4"/>
    <p:sldId id="395" r:id="rId5"/>
    <p:sldId id="394" r:id="rId6"/>
    <p:sldId id="393" r:id="rId7"/>
    <p:sldId id="397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6" autoAdjust="0"/>
    <p:restoredTop sz="86435" autoAdjust="0"/>
  </p:normalViewPr>
  <p:slideViewPr>
    <p:cSldViewPr snapToGrid="0">
      <p:cViewPr varScale="1">
        <p:scale>
          <a:sx n="95" d="100"/>
          <a:sy n="95" d="100"/>
        </p:scale>
        <p:origin x="114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21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83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går också att trycka med muspekaren på förstoringsglaset höger i fältet där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skrivit ditt namn.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35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Stämmer dina uppgifter?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Söka rätt på telefonnummer och adress – Hitta.se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FA16D68-03DD-4656-885E-34E8F314C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24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85B32D-038D-4ED8-BAD3-0DE144D9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78996" cy="1279746"/>
          </a:xfrm>
        </p:spPr>
        <p:txBody>
          <a:bodyPr/>
          <a:lstStyle/>
          <a:p>
            <a:r>
              <a:rPr lang="sv-SE" dirty="0"/>
              <a:t>Öppna</a:t>
            </a:r>
            <a:br>
              <a:rPr lang="sv-SE" dirty="0"/>
            </a:br>
            <a:r>
              <a:rPr lang="sv-SE" dirty="0"/>
              <a:t>webbläsaren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310"/>
            <a:ext cx="3178996" cy="3296531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85" y="1263718"/>
            <a:ext cx="6834991" cy="4777486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98696" y="3750068"/>
            <a:ext cx="3804632" cy="196451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0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636275-FE38-4790-9CD8-0C0958E8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1D911E-0555-44E9-9E9B-3D377BF4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209789" cy="838220"/>
          </a:xfrm>
        </p:spPr>
        <p:txBody>
          <a:bodyPr/>
          <a:lstStyle/>
          <a:p>
            <a:r>
              <a:rPr lang="sv-SE" dirty="0"/>
              <a:t>Adressfältet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C43DBE-422B-4B2D-96B9-702524B32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57120"/>
            <a:ext cx="3289126" cy="3494721"/>
          </a:xfrm>
        </p:spPr>
        <p:txBody>
          <a:bodyPr/>
          <a:lstStyle/>
          <a:p>
            <a:r>
              <a:rPr lang="sv-SE" dirty="0"/>
              <a:t>Skriv in hitta.se i </a:t>
            </a:r>
            <a:br>
              <a:rPr lang="sv-SE" dirty="0"/>
            </a:br>
            <a:r>
              <a:rPr lang="sv-SE" dirty="0"/>
              <a:t>adressfältet och </a:t>
            </a:r>
            <a:br>
              <a:rPr lang="sv-SE" dirty="0"/>
            </a:br>
            <a:r>
              <a:rPr lang="sv-SE" dirty="0"/>
              <a:t>tryck </a:t>
            </a:r>
            <a:r>
              <a:rPr lang="sv-SE" b="1" dirty="0" err="1"/>
              <a:t>Enter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6" descr="Adressfältet finns högst upp på sidan.">
            <a:extLst>
              <a:ext uri="{FF2B5EF4-FFF2-40B4-BE49-F238E27FC236}">
                <a16:creationId xmlns:a16="http://schemas.microsoft.com/office/drawing/2014/main" id="{3873D908-5EC6-45B1-9B92-6E6374C83DF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31" y="971791"/>
            <a:ext cx="5455396" cy="5455396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8EF0476-5C0D-4A33-A7CA-ECCC12F9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13622" y="1312788"/>
            <a:ext cx="2417621" cy="99444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0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5D5DCE-ACD9-4097-9DE4-BB215693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02285" cy="844483"/>
          </a:xfrm>
        </p:spPr>
        <p:txBody>
          <a:bodyPr/>
          <a:lstStyle/>
          <a:p>
            <a:r>
              <a:rPr lang="sv-SE" dirty="0"/>
              <a:t>Sök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3302285" cy="3494721"/>
          </a:xfrm>
        </p:spPr>
        <p:txBody>
          <a:bodyPr/>
          <a:lstStyle/>
          <a:p>
            <a:r>
              <a:rPr lang="sv-SE" dirty="0"/>
              <a:t>Skriv in ditt namn i sökrutan och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10" name="Platshållare för innehåll 9" descr="Till vänster om sökrutan finns en blå droppe med hitta.se i vit text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11" y="971790"/>
            <a:ext cx="6953268" cy="418266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06247" y="3302265"/>
            <a:ext cx="2745287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2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7593E5-B0F5-4D4A-A2FC-2B8DE4B4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158447" cy="783017"/>
          </a:xfrm>
        </p:spPr>
        <p:txBody>
          <a:bodyPr/>
          <a:lstStyle/>
          <a:p>
            <a:r>
              <a:rPr lang="sv-SE" dirty="0"/>
              <a:t>Namnlista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158447" cy="3542250"/>
          </a:xfrm>
        </p:spPr>
        <p:txBody>
          <a:bodyPr/>
          <a:lstStyle/>
          <a:p>
            <a:r>
              <a:rPr lang="sv-SE" dirty="0"/>
              <a:t>Leta reda på ditt namn i listan och tryck på namnet.</a:t>
            </a:r>
          </a:p>
        </p:txBody>
      </p:sp>
      <p:pic>
        <p:nvPicPr>
          <p:cNvPr id="7" name="Bildobjekt 6" descr="En lista med namnet du sökt på finns till vänster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40" y="1244478"/>
            <a:ext cx="6277508" cy="43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F385B6-D174-430B-833F-E8FBFACB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055706" cy="814332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055706" cy="3542250"/>
          </a:xfrm>
        </p:spPr>
        <p:txBody>
          <a:bodyPr/>
          <a:lstStyle/>
          <a:p>
            <a:r>
              <a:rPr lang="sv-SE" dirty="0"/>
              <a:t>Nu kan du se dina uppgifter.</a:t>
            </a:r>
          </a:p>
        </p:txBody>
      </p:sp>
      <p:pic>
        <p:nvPicPr>
          <p:cNvPr id="6" name="Bildobjekt 5" descr="Informationen finns till vänster på sidan. Uppifrån och ner namn, telefonnummer, adres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91" y="1261628"/>
            <a:ext cx="7180868" cy="4378884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26390" y="2309592"/>
            <a:ext cx="894239" cy="46657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628AD1A-4254-4CB4-BCBC-98D43831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68131" y="3429000"/>
            <a:ext cx="1152498" cy="116354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81491"/>
            <a:ext cx="5552769" cy="2446612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24A106C-10D8-4C42-8ADE-7BF83055A1DE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0122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7635</TotalTime>
  <Words>183</Words>
  <Application>Microsoft Office PowerPoint</Application>
  <PresentationFormat>Bredbild</PresentationFormat>
  <Paragraphs>34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</vt:lpstr>
      <vt:lpstr>Source Sans Pro Semibold</vt:lpstr>
      <vt:lpstr>Arial</vt:lpstr>
      <vt:lpstr>Calibri</vt:lpstr>
      <vt:lpstr>Tema Uppsala</vt:lpstr>
      <vt:lpstr>Söka rätt på telefonnummer och adress – Hitta.se</vt:lpstr>
      <vt:lpstr>Öppna webbläsaren</vt:lpstr>
      <vt:lpstr>Adressfältet </vt:lpstr>
      <vt:lpstr>Sök</vt:lpstr>
      <vt:lpstr>Namnlista</vt:lpstr>
      <vt:lpstr>Information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102</cp:revision>
  <cp:lastPrinted>2016-04-19T07:45:19Z</cp:lastPrinted>
  <dcterms:created xsi:type="dcterms:W3CDTF">2018-06-29T08:36:21Z</dcterms:created>
  <dcterms:modified xsi:type="dcterms:W3CDTF">2022-04-27T09:44:18Z</dcterms:modified>
</cp:coreProperties>
</file>