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4"/>
  </p:sldMasterIdLst>
  <p:notesMasterIdLst>
    <p:notesMasterId r:id="rId23"/>
  </p:notesMasterIdLst>
  <p:sldIdLst>
    <p:sldId id="385" r:id="rId5"/>
    <p:sldId id="390" r:id="rId6"/>
    <p:sldId id="393" r:id="rId7"/>
    <p:sldId id="391" r:id="rId8"/>
    <p:sldId id="394" r:id="rId9"/>
    <p:sldId id="396" r:id="rId10"/>
    <p:sldId id="405" r:id="rId11"/>
    <p:sldId id="395" r:id="rId12"/>
    <p:sldId id="397" r:id="rId13"/>
    <p:sldId id="398" r:id="rId14"/>
    <p:sldId id="399" r:id="rId15"/>
    <p:sldId id="401" r:id="rId16"/>
    <p:sldId id="402" r:id="rId17"/>
    <p:sldId id="403" r:id="rId18"/>
    <p:sldId id="404" r:id="rId19"/>
    <p:sldId id="400" r:id="rId20"/>
    <p:sldId id="392" r:id="rId21"/>
    <p:sldId id="387" r:id="rId22"/>
  </p:sldIdLst>
  <p:sldSz cx="12192000" cy="6858000"/>
  <p:notesSz cx="6794500" cy="99314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Source Sans Pro" panose="020B0503030403020204" pitchFamily="34" charset="0"/>
      <p:regular r:id="rId28"/>
      <p:bold r:id="rId29"/>
      <p:italic r:id="rId30"/>
      <p:boldItalic r:id="rId31"/>
    </p:embeddedFont>
    <p:embeddedFont>
      <p:font typeface="Source Sans Pro Semibold" panose="020B0603030403020204" pitchFamily="34" charset="0"/>
      <p:bold r:id="rId32"/>
      <p:boldItalic r:id="rId33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9" autoAdjust="0"/>
    <p:restoredTop sz="86435" autoAdjust="0"/>
  </p:normalViewPr>
  <p:slideViewPr>
    <p:cSldViewPr snapToGrid="0">
      <p:cViewPr varScale="1">
        <p:scale>
          <a:sx n="99" d="100"/>
          <a:sy n="99" d="100"/>
        </p:scale>
        <p:origin x="108" y="9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2022-04-27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3136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s.se/digitaldelaktighet" TargetMode="External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Alarm eller väckarklocka, </a:t>
            </a:r>
            <a:r>
              <a:rPr lang="sv-SE" dirty="0" err="1"/>
              <a:t>android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C791BB1B-6F54-4C49-A3F0-C60C3E7585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280" y="4643758"/>
            <a:ext cx="7297640" cy="352822"/>
          </a:xfrm>
        </p:spPr>
        <p:txBody>
          <a:bodyPr/>
          <a:lstStyle/>
          <a:p>
            <a:r>
              <a:rPr lang="sv-SE" dirty="0"/>
              <a:t>17 juni 2021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10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70382"/>
          </a:xfrm>
        </p:spPr>
        <p:txBody>
          <a:bodyPr/>
          <a:lstStyle/>
          <a:p>
            <a:r>
              <a:rPr lang="sv-SE" dirty="0"/>
              <a:t>Stäng av alarm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Vill du stänga av ett larm, dra då den lila knappen åt vänster.</a:t>
            </a:r>
            <a:endParaRPr lang="sv-SE" dirty="0"/>
          </a:p>
        </p:txBody>
      </p:sp>
      <p:pic>
        <p:nvPicPr>
          <p:cNvPr id="10" name="Platshållare för innehåll 9" descr="Av och på knappen finns längst till höger i fältet med digitalaklockan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8800"/>
            <a:ext cx="3616960" cy="5797550"/>
          </a:xfr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507611" y="3596335"/>
            <a:ext cx="1556629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876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11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22255"/>
          </a:xfrm>
        </p:spPr>
        <p:txBody>
          <a:bodyPr/>
          <a:lstStyle/>
          <a:p>
            <a:r>
              <a:rPr lang="sv-SE" dirty="0"/>
              <a:t>Avstängt  alarm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51537"/>
            <a:ext cx="4541874" cy="3494721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Nu är larmet avstängt.</a:t>
            </a:r>
          </a:p>
        </p:txBody>
      </p:sp>
      <p:pic>
        <p:nvPicPr>
          <p:cNvPr id="6" name="Platshållare för innehåll 5" descr="Avsängda tiden visas svagare. Av och på knappen är ofärgad.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096000" y="528320"/>
            <a:ext cx="3616960" cy="5750560"/>
          </a:xfrm>
          <a:prstGeom prst="rect">
            <a:avLst/>
          </a:prstGeo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542389" y="3524188"/>
            <a:ext cx="121705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805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12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80007"/>
          </a:xfrm>
        </p:spPr>
        <p:txBody>
          <a:bodyPr/>
          <a:lstStyle/>
          <a:p>
            <a:r>
              <a:rPr lang="sv-SE" dirty="0"/>
              <a:t>Ta bort alarm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Tryck på de tre prickarna.</a:t>
            </a:r>
          </a:p>
          <a:p>
            <a:r>
              <a:rPr lang="sv-SE" dirty="0"/>
              <a:t>En lista kommer fram.</a:t>
            </a:r>
          </a:p>
        </p:txBody>
      </p:sp>
      <p:pic>
        <p:nvPicPr>
          <p:cNvPr id="6" name="Platshållare för innehåll 5" descr="Prickarna finns mitt i appen längst till höger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68960"/>
            <a:ext cx="3637280" cy="5787390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611041" y="2756362"/>
            <a:ext cx="1382079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932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 Sida </a:t>
            </a:r>
            <a:fld id="{D02B33C2-54EE-4A44-9B78-6F01870CE737}" type="slidenum">
              <a:rPr lang="sv-SE" smtClean="0"/>
              <a:t>13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623760" cy="1279746"/>
          </a:xfrm>
        </p:spPr>
        <p:txBody>
          <a:bodyPr/>
          <a:lstStyle/>
          <a:p>
            <a:r>
              <a:rPr lang="sv-SE" dirty="0"/>
              <a:t>Fortsättning</a:t>
            </a:r>
            <a:br>
              <a:rPr lang="sv-SE" dirty="0"/>
            </a:br>
            <a:r>
              <a:rPr lang="sv-SE" dirty="0"/>
              <a:t>Ta bort alarm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20086" y="2859103"/>
            <a:ext cx="4541874" cy="3494721"/>
          </a:xfrm>
        </p:spPr>
        <p:txBody>
          <a:bodyPr/>
          <a:lstStyle/>
          <a:p>
            <a:r>
              <a:rPr lang="sv-SE" dirty="0"/>
              <a:t>Välj </a:t>
            </a:r>
            <a:r>
              <a:rPr lang="sv-SE" b="1" dirty="0"/>
              <a:t>Ta bort </a:t>
            </a:r>
            <a:r>
              <a:rPr lang="sv-SE" dirty="0"/>
              <a:t>från listan.</a:t>
            </a:r>
          </a:p>
        </p:txBody>
      </p:sp>
      <p:pic>
        <p:nvPicPr>
          <p:cNvPr id="6" name="Platshållare för innehåll 5" descr="Lista i egen ruta framför alarmet. Uppifrån och ner ta bort, anpassningstjänst och om klockan 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41356"/>
            <a:ext cx="3627120" cy="5814994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843308" y="2681972"/>
            <a:ext cx="1794566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156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14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0085C5B-4568-4729-9A01-C4F09DEE7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70382"/>
          </a:xfrm>
        </p:spPr>
        <p:txBody>
          <a:bodyPr/>
          <a:lstStyle/>
          <a:p>
            <a:r>
              <a:rPr lang="sv-SE" dirty="0"/>
              <a:t>Välj</a:t>
            </a:r>
            <a:r>
              <a:rPr lang="sv-SE" baseline="0" dirty="0"/>
              <a:t> ett larm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Tryck på det larmet du vill ta bort.</a:t>
            </a:r>
          </a:p>
        </p:txBody>
      </p:sp>
      <p:pic>
        <p:nvPicPr>
          <p:cNvPr id="6" name="Platshållare för innehåll 5" descr="Cirkel att klicka i längst till vänster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48640"/>
            <a:ext cx="3657600" cy="5730240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56480" y="3312160"/>
            <a:ext cx="1363075" cy="29960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401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DF9ED35-8C9B-4BD8-9C7C-479DE5EE2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60756"/>
          </a:xfrm>
        </p:spPr>
        <p:txBody>
          <a:bodyPr/>
          <a:lstStyle/>
          <a:p>
            <a:r>
              <a:rPr lang="sv-SE" dirty="0"/>
              <a:t>Kasta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Tryck på </a:t>
            </a:r>
            <a:r>
              <a:rPr lang="sv-SE" b="1" dirty="0"/>
              <a:t>Ta bort </a:t>
            </a:r>
            <a:r>
              <a:rPr lang="sv-SE" dirty="0"/>
              <a:t>symbolen.</a:t>
            </a:r>
            <a:endParaRPr lang="sv-SE" b="1" dirty="0"/>
          </a:p>
        </p:txBody>
      </p:sp>
      <p:pic>
        <p:nvPicPr>
          <p:cNvPr id="6" name="Platshållare för innehåll 5" descr="Vald tid är lila. Symbolen en papperskorg finns längst ner i mitten på appen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79120"/>
            <a:ext cx="3627120" cy="5777230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740400" y="5303520"/>
            <a:ext cx="1959572" cy="730884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554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F3A3164-6AA1-4E3D-9283-14938DD72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66634"/>
          </a:xfrm>
        </p:spPr>
        <p:txBody>
          <a:bodyPr/>
          <a:lstStyle/>
          <a:p>
            <a:r>
              <a:rPr lang="sv-SE" dirty="0"/>
              <a:t>Notis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Symbolen överst på framsidan visar att det finns ett alarm ställt.</a:t>
            </a:r>
          </a:p>
        </p:txBody>
      </p:sp>
      <p:pic>
        <p:nvPicPr>
          <p:cNvPr id="6" name="Platshållare för innehåll 5" descr="Symbolen är en gammaldags väckarklocka. 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79120"/>
            <a:ext cx="3384645" cy="5777230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8824409" y="819421"/>
            <a:ext cx="1707918" cy="620496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497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17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är ett samarbete mellan: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199" y="2887579"/>
            <a:ext cx="5552769" cy="2627697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8" name="Platshållare för innehåll 5">
            <a:extLst>
              <a:ext uri="{FF2B5EF4-FFF2-40B4-BE49-F238E27FC236}">
                <a16:creationId xmlns:a16="http://schemas.microsoft.com/office/drawing/2014/main" id="{5F99C831-826B-4FA6-B4F8-36CFC7F63251}"/>
              </a:ext>
            </a:extLst>
          </p:cNvPr>
          <p:cNvSpPr txBox="1">
            <a:spLocks/>
          </p:cNvSpPr>
          <p:nvPr/>
        </p:nvSpPr>
        <p:spPr>
          <a:xfrm>
            <a:off x="838199" y="5663909"/>
            <a:ext cx="5320211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7" name="Platshållare för innehåll 6" descr="Stöds och finansieras av PTS arbete med digital delaktighet. ">
            <a:hlinkClick r:id="rId3"/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2357438"/>
            <a:ext cx="3494087" cy="3494087"/>
          </a:xfrm>
        </p:spPr>
      </p:pic>
    </p:spTree>
    <p:extLst>
      <p:ext uri="{BB962C8B-B14F-4D97-AF65-F5344CB8AC3E}">
        <p14:creationId xmlns:p14="http://schemas.microsoft.com/office/powerpoint/2010/main" val="406442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"/>
    </mc:Choice>
    <mc:Fallback xmlns="">
      <p:transition spd="slow" advTm="73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DC073E-6C34-41E4-AF2B-2779E7323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70382"/>
          </a:xfrm>
        </p:spPr>
        <p:txBody>
          <a:bodyPr/>
          <a:lstStyle/>
          <a:p>
            <a:r>
              <a:rPr lang="sv-SE" dirty="0"/>
              <a:t>Hemskärm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Börja med att hitta ikonen för </a:t>
            </a:r>
            <a:r>
              <a:rPr lang="sv-SE" b="1" dirty="0">
                <a:ea typeface="Source Sans Pro" panose="020B0503030403020204" pitchFamily="34" charset="0"/>
              </a:rPr>
              <a:t>Klocka</a:t>
            </a:r>
            <a:r>
              <a:rPr lang="sv-SE" dirty="0">
                <a:ea typeface="Source Sans Pro" panose="020B0503030403020204" pitchFamily="34" charset="0"/>
              </a:rPr>
              <a:t> på din enhet.</a:t>
            </a:r>
          </a:p>
        </p:txBody>
      </p:sp>
      <p:pic>
        <p:nvPicPr>
          <p:cNvPr id="6" name="Platshållare för innehåll 5" descr="Skärmbild av en samsungtelefon. Ikonen är lila med med en vit cirkel och lila visare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964" y="538480"/>
            <a:ext cx="3179929" cy="5817870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100320" y="3533299"/>
            <a:ext cx="2088954" cy="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28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80820"/>
          </a:xfrm>
        </p:spPr>
        <p:txBody>
          <a:bodyPr/>
          <a:lstStyle/>
          <a:p>
            <a:r>
              <a:rPr lang="sv-SE" dirty="0"/>
              <a:t>Ställa alarm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51537"/>
            <a:ext cx="4541874" cy="3494721"/>
          </a:xfrm>
        </p:spPr>
        <p:txBody>
          <a:bodyPr/>
          <a:lstStyle/>
          <a:p>
            <a:r>
              <a:rPr lang="sv-SE" dirty="0"/>
              <a:t>Tryck på </a:t>
            </a:r>
            <a:r>
              <a:rPr lang="sv-SE" b="1" dirty="0"/>
              <a:t>Alarm</a:t>
            </a:r>
            <a:r>
              <a:rPr lang="sv-SE" dirty="0"/>
              <a:t>.</a:t>
            </a:r>
            <a:br>
              <a:rPr lang="sv-SE" dirty="0"/>
            </a:br>
            <a:r>
              <a:rPr lang="sv-SE" dirty="0"/>
              <a:t>Längst ner till höger i </a:t>
            </a:r>
            <a:r>
              <a:rPr lang="sv-SE" dirty="0" err="1"/>
              <a:t>appen</a:t>
            </a:r>
            <a:r>
              <a:rPr lang="sv-SE" dirty="0"/>
              <a:t>.</a:t>
            </a:r>
          </a:p>
        </p:txBody>
      </p:sp>
      <p:pic>
        <p:nvPicPr>
          <p:cNvPr id="6" name="Platshållare för innehåll 5" descr="Menyrad längst ner i appen. Alarm i lila text, världsklocka, stoppur och timer i grå text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68960"/>
            <a:ext cx="3561347" cy="5787390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614686" y="5212080"/>
            <a:ext cx="1738079" cy="745344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623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60756"/>
          </a:xfrm>
        </p:spPr>
        <p:txBody>
          <a:bodyPr/>
          <a:lstStyle/>
          <a:p>
            <a:r>
              <a:rPr lang="sv-SE" dirty="0"/>
              <a:t>Ställa tiden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Välj den tid larmet ska ringa genom att scrolla fram rätt tid.</a:t>
            </a:r>
          </a:p>
          <a:p>
            <a:r>
              <a:rPr lang="sv-SE" dirty="0">
                <a:ea typeface="Source Sans Pro" panose="020B0503030403020204" pitchFamily="34" charset="0"/>
              </a:rPr>
              <a:t>Här har vi valt kl. 07:00.</a:t>
            </a:r>
          </a:p>
        </p:txBody>
      </p:sp>
      <p:pic>
        <p:nvPicPr>
          <p:cNvPr id="6" name="Platshållare för innehåll 5" descr="Övre halvan, digitala siffror, timmar till vänster minuter till höger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68960"/>
            <a:ext cx="3577389" cy="5787390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252720" y="1991996"/>
            <a:ext cx="1736468" cy="995044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235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693380"/>
          </a:xfrm>
        </p:spPr>
        <p:txBody>
          <a:bodyPr/>
          <a:lstStyle/>
          <a:p>
            <a:r>
              <a:rPr lang="sv-SE" dirty="0"/>
              <a:t>Upprepa alarm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Vill du att larmet ska upprepas och väcka dig samma tid flera dagar, tryck på de dagarna.</a:t>
            </a:r>
          </a:p>
          <a:p>
            <a:r>
              <a:rPr lang="sv-SE" dirty="0">
                <a:ea typeface="Source Sans Pro" panose="020B0503030403020204" pitchFamily="34" charset="0"/>
              </a:rPr>
              <a:t>De valda dagarna får en ring omkring sig.</a:t>
            </a:r>
          </a:p>
        </p:txBody>
      </p:sp>
      <p:pic>
        <p:nvPicPr>
          <p:cNvPr id="6" name="Platshållare för innehåll 5" descr="Mitten av appen, första bokstaven i dagens namn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599440"/>
            <a:ext cx="3547048" cy="5669280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765040" y="3795230"/>
            <a:ext cx="157472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986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D9E36D4-44C0-41FF-BED0-829B567FB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26334" cy="722255"/>
          </a:xfrm>
        </p:spPr>
        <p:txBody>
          <a:bodyPr/>
          <a:lstStyle/>
          <a:p>
            <a:r>
              <a:rPr lang="sv-SE" dirty="0"/>
              <a:t>Spara</a:t>
            </a:r>
            <a:r>
              <a:rPr lang="sv-SE" baseline="0" dirty="0"/>
              <a:t>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2660" y="2251537"/>
            <a:ext cx="4541874" cy="3494721"/>
          </a:xfrm>
        </p:spPr>
        <p:txBody>
          <a:bodyPr/>
          <a:lstStyle/>
          <a:p>
            <a:r>
              <a:rPr lang="sv-SE" dirty="0"/>
              <a:t>Tryck på </a:t>
            </a:r>
            <a:r>
              <a:rPr lang="sv-SE" b="1" dirty="0"/>
              <a:t>Spara</a:t>
            </a:r>
            <a:r>
              <a:rPr lang="sv-SE" dirty="0"/>
              <a:t>.</a:t>
            </a:r>
          </a:p>
        </p:txBody>
      </p:sp>
      <p:pic>
        <p:nvPicPr>
          <p:cNvPr id="6" name="Platshållare för innehåll 5" descr="Spara i lila text nere till höger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38480"/>
            <a:ext cx="3545761" cy="5817870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041224" y="6026081"/>
            <a:ext cx="1403256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85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9FD916A-780F-4104-BF6B-5243EF7C0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57009"/>
          </a:xfrm>
        </p:spPr>
        <p:txBody>
          <a:bodyPr/>
          <a:lstStyle/>
          <a:p>
            <a:r>
              <a:rPr lang="sv-SE" dirty="0"/>
              <a:t>Varför</a:t>
            </a:r>
            <a:r>
              <a:rPr lang="sv-SE" baseline="0" dirty="0"/>
              <a:t> ringer det?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Ge larmet ett namn.</a:t>
            </a:r>
          </a:p>
        </p:txBody>
      </p:sp>
      <p:pic>
        <p:nvPicPr>
          <p:cNvPr id="6" name="Platshållare för innehåll 5" descr="Textruta mitt i appen. Tangentbord i nedre halvan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38480"/>
            <a:ext cx="3545632" cy="5817870"/>
          </a:xfrm>
        </p:spPr>
      </p:pic>
      <p:pic>
        <p:nvPicPr>
          <p:cNvPr id="5" name="Bildobjek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120" y="2621204"/>
            <a:ext cx="1868101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22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8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4252D6-6631-443F-810F-4B3D71008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31881"/>
          </a:xfrm>
        </p:spPr>
        <p:txBody>
          <a:bodyPr/>
          <a:lstStyle/>
          <a:p>
            <a:r>
              <a:rPr lang="sv-SE" dirty="0"/>
              <a:t>Översikt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Här ser du nu när ditt alarm kommer ringa.</a:t>
            </a:r>
          </a:p>
          <a:p>
            <a:r>
              <a:rPr lang="sv-SE" dirty="0">
                <a:ea typeface="Source Sans Pro" panose="020B0503030403020204" pitchFamily="34" charset="0"/>
              </a:rPr>
              <a:t>Kl. 07:00 på måndag, tisdag, onsdag, torsdag och fredag.</a:t>
            </a:r>
          </a:p>
        </p:txBody>
      </p:sp>
      <p:pic>
        <p:nvPicPr>
          <p:cNvPr id="6" name="Platshållare för innehåll 5" descr="Digitalklocka samt första bokstaven i dagen i lila text. På och av knapp."/>
          <p:cNvPicPr>
            <a:picLocks noGrp="1" noChangeAspect="1"/>
          </p:cNvPicPr>
          <p:nvPr>
            <p:ph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89280"/>
            <a:ext cx="3547281" cy="5767070"/>
          </a:xfrm>
        </p:spPr>
      </p:pic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608320" y="2885440"/>
            <a:ext cx="2261320" cy="413826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312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9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DD07E5D-1AF6-4E7A-9D0B-A31823788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08883"/>
          </a:xfrm>
        </p:spPr>
        <p:txBody>
          <a:bodyPr/>
          <a:lstStyle/>
          <a:p>
            <a:r>
              <a:rPr lang="sv-SE" dirty="0"/>
              <a:t>Ett till alarm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Vill du har flera larm, göra samma sak igen genom att trycka på</a:t>
            </a:r>
            <a:r>
              <a:rPr lang="sv-SE" baseline="0" dirty="0">
                <a:ea typeface="Source Sans Pro" panose="020B0503030403020204" pitchFamily="34" charset="0"/>
              </a:rPr>
              <a:t> </a:t>
            </a:r>
            <a:br>
              <a:rPr lang="sv-SE" baseline="0" dirty="0">
                <a:ea typeface="Source Sans Pro" panose="020B0503030403020204" pitchFamily="34" charset="0"/>
              </a:rPr>
            </a:br>
            <a:r>
              <a:rPr lang="sv-SE" b="1" dirty="0">
                <a:ea typeface="Source Sans Pro" panose="020B0503030403020204" pitchFamily="34" charset="0"/>
              </a:rPr>
              <a:t>+ </a:t>
            </a:r>
            <a:r>
              <a:rPr lang="sv-SE" dirty="0">
                <a:ea typeface="Source Sans Pro" panose="020B0503030403020204" pitchFamily="34" charset="0"/>
              </a:rPr>
              <a:t>tecknet. </a:t>
            </a:r>
          </a:p>
        </p:txBody>
      </p:sp>
      <p:pic>
        <p:nvPicPr>
          <p:cNvPr id="8" name="Platshållare för innehåll 7" descr="Plus finns mitt på appen till höger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48640"/>
            <a:ext cx="3545632" cy="5807710"/>
          </a:xfr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264820" y="2728502"/>
            <a:ext cx="1575900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4740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F0E2D18B395D40B941675872BCC408" ma:contentTypeVersion="12" ma:contentTypeDescription="Create a new document." ma:contentTypeScope="" ma:versionID="ca04be552f1e58e246d2ebfbc7e1a2ee">
  <xsd:schema xmlns:xsd="http://www.w3.org/2001/XMLSchema" xmlns:xs="http://www.w3.org/2001/XMLSchema" xmlns:p="http://schemas.microsoft.com/office/2006/metadata/properties" xmlns:ns3="cb241cc9-8c88-4879-b9b8-63df69d1fbb8" xmlns:ns4="c5344e39-4680-47a7-8c37-d89b4d18f37e" targetNamespace="http://schemas.microsoft.com/office/2006/metadata/properties" ma:root="true" ma:fieldsID="1fcc0b3b6bc3f1ff759d78c1b23ade61" ns3:_="" ns4:_="">
    <xsd:import namespace="cb241cc9-8c88-4879-b9b8-63df69d1fbb8"/>
    <xsd:import namespace="c5344e39-4680-47a7-8c37-d89b4d18f3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241cc9-8c88-4879-b9b8-63df69d1f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44e39-4680-47a7-8c37-d89b4d18f37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B5C88E-051D-47FF-9F05-DF8B32666E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B8295B-D1C2-4ECF-8B56-4690FFA77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241cc9-8c88-4879-b9b8-63df69d1fbb8"/>
    <ds:schemaRef ds:uri="c5344e39-4680-47a7-8c37-d89b4d18f3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0DDEE9-3844-4009-8711-8E6E7912EA34}">
  <ds:schemaRefs>
    <ds:schemaRef ds:uri="http://purl.org/dc/dcmitype/"/>
    <ds:schemaRef ds:uri="cb241cc9-8c88-4879-b9b8-63df69d1fbb8"/>
    <ds:schemaRef ds:uri="http://purl.org/dc/elements/1.1/"/>
    <ds:schemaRef ds:uri="http://schemas.microsoft.com/office/2006/metadata/properties"/>
    <ds:schemaRef ds:uri="c5344e39-4680-47a7-8c37-d89b4d18f37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7795</TotalTime>
  <Words>295</Words>
  <Application>Microsoft Office PowerPoint</Application>
  <PresentationFormat>Bredbild</PresentationFormat>
  <Paragraphs>60</Paragraphs>
  <Slides>18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3" baseType="lpstr">
      <vt:lpstr>Source Sans Pro</vt:lpstr>
      <vt:lpstr>Source Sans Pro Semibold</vt:lpstr>
      <vt:lpstr>Arial</vt:lpstr>
      <vt:lpstr>Calibri</vt:lpstr>
      <vt:lpstr>Tema Uppsala</vt:lpstr>
      <vt:lpstr>Alarm eller väckarklocka, android</vt:lpstr>
      <vt:lpstr>Hemskärm</vt:lpstr>
      <vt:lpstr>Ställa alarm</vt:lpstr>
      <vt:lpstr>Ställa tiden</vt:lpstr>
      <vt:lpstr>Upprepa alarm</vt:lpstr>
      <vt:lpstr>Spara </vt:lpstr>
      <vt:lpstr>Varför ringer det?</vt:lpstr>
      <vt:lpstr>Översikt </vt:lpstr>
      <vt:lpstr>Ett till alarm</vt:lpstr>
      <vt:lpstr>Stäng av alarm</vt:lpstr>
      <vt:lpstr>Avstängt  alarm</vt:lpstr>
      <vt:lpstr>Ta bort alarm</vt:lpstr>
      <vt:lpstr>Fortsättning Ta bort alarm</vt:lpstr>
      <vt:lpstr>Välj ett larm</vt:lpstr>
      <vt:lpstr>Kasta</vt:lpstr>
      <vt:lpstr>Notis</vt:lpstr>
      <vt:lpstr>Funk-IT Lyftet är ett samarbete mellan: 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114</cp:revision>
  <cp:lastPrinted>2016-04-19T07:45:19Z</cp:lastPrinted>
  <dcterms:created xsi:type="dcterms:W3CDTF">2018-06-29T08:36:21Z</dcterms:created>
  <dcterms:modified xsi:type="dcterms:W3CDTF">2022-04-27T07:57:41Z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0x010100CFF0E2D18B395D40B941675872BCC408</vt:lpwstr>
  </property>
</Properties>
</file>