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25" r:id="rId1"/>
  </p:sldMasterIdLst>
  <p:notesMasterIdLst>
    <p:notesMasterId r:id="rId10"/>
  </p:notesMasterIdLst>
  <p:sldIdLst>
    <p:sldId id="385" r:id="rId2"/>
    <p:sldId id="395" r:id="rId3"/>
    <p:sldId id="394" r:id="rId4"/>
    <p:sldId id="397" r:id="rId5"/>
    <p:sldId id="398" r:id="rId6"/>
    <p:sldId id="393" r:id="rId7"/>
    <p:sldId id="399" r:id="rId8"/>
    <p:sldId id="387" r:id="rId9"/>
  </p:sldIdLst>
  <p:sldSz cx="12192000" cy="6858000"/>
  <p:notesSz cx="6794500" cy="99314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Source Sans Pro" panose="020B0503030403020204" pitchFamily="34" charset="0"/>
      <p:regular r:id="rId15"/>
      <p:bold r:id="rId16"/>
      <p:italic r:id="rId17"/>
      <p:boldItalic r:id="rId18"/>
    </p:embeddedFont>
    <p:embeddedFont>
      <p:font typeface="Source Sans Pro Semibold" panose="020B0603030403020204" pitchFamily="34" charset="0"/>
      <p:bold r:id="rId19"/>
      <p:boldItalic r:id="rId20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5C"/>
    <a:srgbClr val="A6CF38"/>
    <a:srgbClr val="45005C"/>
    <a:srgbClr val="FF3D9C"/>
    <a:srgbClr val="262262"/>
    <a:srgbClr val="199CD9"/>
    <a:srgbClr val="456024"/>
    <a:srgbClr val="20305C"/>
    <a:srgbClr val="FEDD00"/>
    <a:srgbClr val="1C9C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9DCE66-CF0F-41DE-882B-613F73476B1E}" v="1" dt="2019-04-23T06:05:59.9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952" autoAdjust="0"/>
    <p:restoredTop sz="86435" autoAdjust="0"/>
  </p:normalViewPr>
  <p:slideViewPr>
    <p:cSldViewPr snapToGrid="0">
      <p:cViewPr varScale="1">
        <p:scale>
          <a:sx n="96" d="100"/>
          <a:sy n="96" d="100"/>
        </p:scale>
        <p:origin x="90" y="10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51B1A-607C-4CFA-89EC-F8CC3C816118}" type="datetimeFigureOut">
              <a:rPr lang="sv-SE" smtClean="0"/>
              <a:t>2022-04-13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7BC01-6843-4605-B090-3EA872172D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169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finns olika webbläsare till dator, surfplatta och mobiltelefon.</a:t>
            </a: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Safari, Internet Explorer, Mozilla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Firefox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Google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Chrome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och Microsoft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Edge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är några exempel på webbläsare.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2607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Scrolla betyder att du förflyttar dig på sidan uppåt eller neråt.</a:t>
            </a:r>
            <a:r>
              <a:rPr lang="sv-SE" baseline="0" dirty="0"/>
              <a:t> Du </a:t>
            </a:r>
            <a:r>
              <a:rPr lang="sv-SE" dirty="0"/>
              <a:t>förflyttar dig på sidan</a:t>
            </a:r>
            <a:r>
              <a:rPr lang="sv-SE" baseline="0" dirty="0"/>
              <a:t> </a:t>
            </a:r>
            <a:r>
              <a:rPr lang="sv-SE" dirty="0"/>
              <a:t>med</a:t>
            </a:r>
            <a:r>
              <a:rPr lang="sv-SE" baseline="0" dirty="0"/>
              <a:t> hjälp av en rullningslist, piltangenterna på tangentbordet eller använder datormusens rullhjul.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0263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_grön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A1742BB7-34A3-4595-9362-B59D8B0AA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617" y="206979"/>
            <a:ext cx="2582530" cy="111019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13AFAC1C-44E0-4894-84F3-D0259B6A9B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1978" y="1697572"/>
            <a:ext cx="8206597" cy="2059338"/>
          </a:xfrm>
        </p:spPr>
        <p:txBody>
          <a:bodyPr anchor="b">
            <a:noAutofit/>
          </a:bodyPr>
          <a:lstStyle>
            <a:lvl1pPr algn="l">
              <a:defRPr sz="72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Presentationens rubrik skrivs här</a:t>
            </a:r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0F641A72-8DD5-4A24-88E9-4E68B956CB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280" y="3974946"/>
            <a:ext cx="8182867" cy="3206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10" name="Platshållare för text 10">
            <a:extLst>
              <a:ext uri="{FF2B5EF4-FFF2-40B4-BE49-F238E27FC236}">
                <a16:creationId xmlns:a16="http://schemas.microsoft.com/office/drawing/2014/main" id="{B4C2D811-DBB8-4967-8307-4F04CC10B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280" y="4329868"/>
            <a:ext cx="8182867" cy="3528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Organisation/Förvaltning</a:t>
            </a:r>
          </a:p>
        </p:txBody>
      </p:sp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44C03BEE-69FC-4395-A685-7FA5CE9C02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280" y="4720045"/>
            <a:ext cx="8182867" cy="367716"/>
          </a:xfrm>
        </p:spPr>
        <p:txBody>
          <a:bodyPr/>
          <a:lstStyle>
            <a:lvl1pPr marL="0" indent="0" algn="l">
              <a:buNone/>
              <a:defRPr lang="sv-SE" sz="1800" kern="1200" baseline="0" dirty="0" smtClean="0">
                <a:solidFill>
                  <a:schemeClr val="bg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Datum (Skrivs datum, månad, år, t ex 21 maj 2016</a:t>
            </a:r>
          </a:p>
        </p:txBody>
      </p:sp>
    </p:spTree>
    <p:extLst>
      <p:ext uri="{BB962C8B-B14F-4D97-AF65-F5344CB8AC3E}">
        <p14:creationId xmlns:p14="http://schemas.microsoft.com/office/powerpoint/2010/main" val="158095394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95679"/>
            <a:ext cx="9371646" cy="1255857"/>
          </a:xfrm>
        </p:spPr>
        <p:txBody>
          <a:bodyPr anchor="b" anchorCtr="0">
            <a:normAutofit/>
          </a:bodyPr>
          <a:lstStyle>
            <a:lvl1pPr>
              <a:defRPr sz="400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09592"/>
            <a:ext cx="9371646" cy="354225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skriva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4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71791"/>
            <a:ext cx="9371646" cy="1279746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7D5C7BD4-2145-4C07-8407-A2DF885128B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610311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1039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4585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2B33C2-54EE-4A44-9B78-6F01870CE73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BDCDAAA-750D-42AA-98E5-8271C45780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311" y="206980"/>
            <a:ext cx="1731835" cy="744490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2799875D-D8A9-4841-8D7E-A35C501517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186" y="1122363"/>
            <a:ext cx="8206597" cy="2980080"/>
          </a:xfrm>
        </p:spPr>
        <p:txBody>
          <a:bodyPr anchor="b">
            <a:normAutofit/>
          </a:bodyPr>
          <a:lstStyle>
            <a:lvl1pPr algn="l">
              <a:defRPr sz="54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 för avsnittet</a:t>
            </a:r>
          </a:p>
        </p:txBody>
      </p:sp>
      <p:sp>
        <p:nvSpPr>
          <p:cNvPr id="9" name="Platshållare för text 7">
            <a:extLst>
              <a:ext uri="{FF2B5EF4-FFF2-40B4-BE49-F238E27FC236}">
                <a16:creationId xmlns:a16="http://schemas.microsoft.com/office/drawing/2014/main" id="{0776DC2C-AFFD-4118-AF33-ABB7FB720F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488" y="4102100"/>
            <a:ext cx="8207375" cy="16668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4023493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åe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58615" y="0"/>
            <a:ext cx="408099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95709"/>
            <a:ext cx="6529039" cy="1380947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6529039" cy="3542250"/>
          </a:xfrm>
        </p:spPr>
        <p:txBody>
          <a:bodyPr/>
          <a:lstStyle>
            <a:lvl1pPr marL="0" indent="0">
              <a:buNone/>
              <a:defRPr sz="2400">
                <a:latin typeface="Source Sans Pro" panose="020B0503030403020204" pitchFamily="34" charset="0"/>
              </a:defRPr>
            </a:lvl1pPr>
            <a:lvl2pPr>
              <a:defRPr sz="2000">
                <a:latin typeface="Source Sans Pro" panose="020B0503030403020204" pitchFamily="34" charset="0"/>
              </a:defRPr>
            </a:lvl2pPr>
            <a:lvl3pPr>
              <a:defRPr sz="1800"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B7A8CB7-9EA9-405B-9ECF-57257BC613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0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a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9823" y="0"/>
            <a:ext cx="7084393" cy="4723492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28911"/>
            <a:ext cx="3827745" cy="1433232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3827745" cy="3542250"/>
          </a:xfrm>
        </p:spPr>
        <p:txBody>
          <a:bodyPr/>
          <a:lstStyle>
            <a:lvl1pPr marL="0" indent="0">
              <a:buNone/>
              <a:defRPr sz="2000">
                <a:latin typeface="Source Sans Pro" panose="020B0503030403020204" pitchFamily="34" charset="0"/>
              </a:defRPr>
            </a:lvl1pPr>
            <a:lvl2pPr>
              <a:defRPr sz="1800">
                <a:latin typeface="Source Sans Pro" panose="020B0503030403020204" pitchFamily="34" charset="0"/>
              </a:defRPr>
            </a:lvl2pPr>
            <a:lvl3pPr>
              <a:defRPr sz="1600">
                <a:latin typeface="Source Sans Pro" panose="020B0503030403020204" pitchFamily="34" charset="0"/>
              </a:defRPr>
            </a:lvl3pPr>
            <a:lvl4pPr>
              <a:defRPr sz="1600">
                <a:latin typeface="Source Sans Pro" panose="020B0503030403020204" pitchFamily="34" charset="0"/>
              </a:defRPr>
            </a:lvl4pPr>
            <a:lvl5pPr>
              <a:defRPr sz="160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5099823" y="4723492"/>
            <a:ext cx="7084394" cy="2134508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099BE6B-7AFC-4461-ACF5-D64108E586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7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79944" y="0"/>
            <a:ext cx="1051205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1" y="0"/>
            <a:ext cx="1679944" cy="6858000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7E15A73-46D0-4D7F-8112-A8693DEF85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6" y="188235"/>
            <a:ext cx="1340760" cy="57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224833"/>
            <a:ext cx="7774172" cy="717553"/>
          </a:xfrm>
        </p:spPr>
        <p:txBody>
          <a:bodyPr anchor="b" anchorCtr="0">
            <a:normAutofit/>
          </a:bodyPr>
          <a:lstStyle>
            <a:lvl1pPr>
              <a:defRPr sz="32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51D4C7A-8179-41C9-8075-7E07771269D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951470"/>
            <a:ext cx="9167037" cy="52685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405207A-686B-4280-A519-BF69BE0D48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33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lu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05B88CC4-EE60-49E6-9BAA-C69AF81606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253" y="2683688"/>
            <a:ext cx="3467493" cy="149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7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1140108"/>
            <a:ext cx="9371646" cy="11215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2306319"/>
            <a:ext cx="9371646" cy="38706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879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878" r:id="rId2"/>
    <p:sldLayoutId id="2147483704" r:id="rId3"/>
    <p:sldLayoutId id="2147483659" r:id="rId4"/>
    <p:sldLayoutId id="2147483714" r:id="rId5"/>
    <p:sldLayoutId id="2147483718" r:id="rId6"/>
    <p:sldLayoutId id="2147483722" r:id="rId7"/>
    <p:sldLayoutId id="2147483724" r:id="rId8"/>
    <p:sldLayoutId id="2147483874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3"/>
          </a:solidFill>
          <a:latin typeface="Source Sans Pro Semibold" panose="020B06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funkit.uppsala.se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5BE707-A281-4675-A470-77ACDB7DDB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Söka reda på Upplandsmuséets öppettider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D95EF37-952E-40D1-BD39-43AF69DBEE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Funk-IT Lyftet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3DB96115-5747-43BB-B32E-5F08F9325E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0308" y="4776134"/>
            <a:ext cx="8182867" cy="320622"/>
          </a:xfrm>
        </p:spPr>
        <p:txBody>
          <a:bodyPr/>
          <a:lstStyle/>
          <a:p>
            <a:r>
              <a:rPr lang="sv-SE" dirty="0"/>
              <a:t>13 april 2022</a:t>
            </a:r>
          </a:p>
        </p:txBody>
      </p:sp>
    </p:spTree>
    <p:extLst>
      <p:ext uri="{BB962C8B-B14F-4D97-AF65-F5344CB8AC3E}">
        <p14:creationId xmlns:p14="http://schemas.microsoft.com/office/powerpoint/2010/main" val="1957311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2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AC37B3A-6F04-4F0F-9FC7-807962090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248243" cy="714966"/>
          </a:xfrm>
        </p:spPr>
        <p:txBody>
          <a:bodyPr/>
          <a:lstStyle/>
          <a:p>
            <a:r>
              <a:rPr lang="sv-SE" dirty="0"/>
              <a:t>Öppna webbläsaren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57120"/>
            <a:ext cx="4248243" cy="3494721"/>
          </a:xfrm>
        </p:spPr>
        <p:txBody>
          <a:bodyPr/>
          <a:lstStyle/>
          <a:p>
            <a:r>
              <a:rPr lang="sv-SE" dirty="0"/>
              <a:t>Klicka på webbläsaren för att komma ut på internet.</a:t>
            </a:r>
          </a:p>
        </p:txBody>
      </p:sp>
      <p:pic>
        <p:nvPicPr>
          <p:cNvPr id="8" name="Platshållare för innehåll 7" descr="Längst ner visas olika webbläsare."/>
          <p:cNvPicPr>
            <a:picLocks noGrp="1" noChangeAspect="1"/>
          </p:cNvPicPr>
          <p:nvPr>
            <p:ph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443" y="1686757"/>
            <a:ext cx="6415730" cy="4484433"/>
          </a:xfrm>
        </p:spPr>
      </p:pic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0BA978DA-0614-4B69-B58E-F2E9DC24F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776186" y="4104480"/>
            <a:ext cx="2934911" cy="1747361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7024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3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0FAE38D-77A6-43F6-8821-2F1A74C04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5680"/>
            <a:ext cx="3609513" cy="733594"/>
          </a:xfrm>
        </p:spPr>
        <p:txBody>
          <a:bodyPr/>
          <a:lstStyle/>
          <a:p>
            <a:r>
              <a:rPr lang="sv-SE" dirty="0"/>
              <a:t>Adressfältet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>
          <a:xfrm>
            <a:off x="838200" y="2309592"/>
            <a:ext cx="3609513" cy="3542250"/>
          </a:xfrm>
        </p:spPr>
        <p:txBody>
          <a:bodyPr/>
          <a:lstStyle/>
          <a:p>
            <a:r>
              <a:rPr lang="sv-SE" dirty="0"/>
              <a:t>Skriv in Upplandsmuseet.se i adressfältet och tryck på länken till deras hemsida.</a:t>
            </a:r>
          </a:p>
        </p:txBody>
      </p:sp>
      <p:pic>
        <p:nvPicPr>
          <p:cNvPr id="8" name="Bildobjekt 7" descr="Adressfältet finns längst upp på sidan.">
            <a:extLst>
              <a:ext uri="{FF2B5EF4-FFF2-40B4-BE49-F238E27FC236}">
                <a16:creationId xmlns:a16="http://schemas.microsoft.com/office/drawing/2014/main" id="{298FCF0E-1F47-4135-8943-A503B2D38C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218" y="1362477"/>
            <a:ext cx="6239093" cy="4699093"/>
          </a:xfrm>
          <a:prstGeom prst="rect">
            <a:avLst/>
          </a:prstGeom>
        </p:spPr>
      </p:pic>
      <p:cxnSp>
        <p:nvCxnSpPr>
          <p:cNvPr id="10" name="Rak pilkoppling 9">
            <a:extLst>
              <a:ext uri="{FF2B5EF4-FFF2-40B4-BE49-F238E27FC236}">
                <a16:creationId xmlns:a16="http://schemas.microsoft.com/office/drawing/2014/main" id="{0BA978DA-0614-4B69-B58E-F2E9DC24F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4704497" y="1864499"/>
            <a:ext cx="1550131" cy="645225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733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4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0FAE38D-77A6-43F6-8821-2F1A74C04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5680"/>
            <a:ext cx="3609513" cy="733594"/>
          </a:xfrm>
        </p:spPr>
        <p:txBody>
          <a:bodyPr>
            <a:normAutofit/>
          </a:bodyPr>
          <a:lstStyle/>
          <a:p>
            <a:r>
              <a:rPr lang="sv-SE" dirty="0"/>
              <a:t>Hemsidan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>
          <a:xfrm>
            <a:off x="838200" y="2309592"/>
            <a:ext cx="3609513" cy="3542250"/>
          </a:xfrm>
        </p:spPr>
        <p:txBody>
          <a:bodyPr/>
          <a:lstStyle/>
          <a:p>
            <a:r>
              <a:rPr lang="sv-SE" dirty="0"/>
              <a:t>Klicka på </a:t>
            </a:r>
            <a:r>
              <a:rPr lang="sv-SE" b="1" dirty="0"/>
              <a:t>Besök oss </a:t>
            </a:r>
            <a:r>
              <a:rPr lang="sv-SE" dirty="0"/>
              <a:t>för mera information.</a:t>
            </a:r>
          </a:p>
        </p:txBody>
      </p:sp>
      <p:pic>
        <p:nvPicPr>
          <p:cNvPr id="5" name="Bildobjekt 4" descr="Upplands museets hemsida, besök oss finns till vänster på hemsidan som en klickbar bild. Meny finns i övre högra hörnet i vit text på röd bakgrund.">
            <a:extLst>
              <a:ext uri="{FF2B5EF4-FFF2-40B4-BE49-F238E27FC236}">
                <a16:creationId xmlns:a16="http://schemas.microsoft.com/office/drawing/2014/main" id="{A50F11E6-0497-4741-9D1B-648C48D73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553" y="1362477"/>
            <a:ext cx="6336247" cy="4799470"/>
          </a:xfrm>
          <a:prstGeom prst="rect">
            <a:avLst/>
          </a:prstGeom>
        </p:spPr>
      </p:pic>
      <p:cxnSp>
        <p:nvCxnSpPr>
          <p:cNvPr id="10" name="Rak pilkoppling 9">
            <a:extLst>
              <a:ext uri="{FF2B5EF4-FFF2-40B4-BE49-F238E27FC236}">
                <a16:creationId xmlns:a16="http://schemas.microsoft.com/office/drawing/2014/main" id="{0BA978DA-0614-4B69-B58E-F2E9DC24F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632548" y="3507288"/>
            <a:ext cx="2160070" cy="1473919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970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5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0FAE38D-77A6-43F6-8821-2F1A74C04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5680"/>
            <a:ext cx="3990584" cy="733594"/>
          </a:xfrm>
        </p:spPr>
        <p:txBody>
          <a:bodyPr>
            <a:noAutofit/>
          </a:bodyPr>
          <a:lstStyle/>
          <a:p>
            <a:r>
              <a:rPr lang="sv-SE" dirty="0"/>
              <a:t>Upplandsmuséet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>
          <a:xfrm>
            <a:off x="838200" y="2309592"/>
            <a:ext cx="3609513" cy="3542250"/>
          </a:xfrm>
        </p:spPr>
        <p:txBody>
          <a:bodyPr/>
          <a:lstStyle/>
          <a:p>
            <a:r>
              <a:rPr lang="sv-SE" dirty="0"/>
              <a:t>Klicka på </a:t>
            </a:r>
            <a:r>
              <a:rPr lang="sv-SE" b="1" dirty="0"/>
              <a:t>Välkommen till Akademikvarnen </a:t>
            </a:r>
            <a:r>
              <a:rPr lang="sv-SE" dirty="0"/>
              <a:t>för mera information om Upplands muséet.</a:t>
            </a:r>
          </a:p>
        </p:txBody>
      </p:sp>
      <p:pic>
        <p:nvPicPr>
          <p:cNvPr id="7" name="Bildobjekt 6" descr="Välkommen till akademikvarnen till vänster på sidan som en klickbar bild.">
            <a:extLst>
              <a:ext uri="{FF2B5EF4-FFF2-40B4-BE49-F238E27FC236}">
                <a16:creationId xmlns:a16="http://schemas.microsoft.com/office/drawing/2014/main" id="{6BB9C515-109C-436B-B62B-41ED3FB0C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777" y="1362477"/>
            <a:ext cx="6292023" cy="4782692"/>
          </a:xfrm>
          <a:prstGeom prst="rect">
            <a:avLst/>
          </a:prstGeom>
        </p:spPr>
      </p:pic>
      <p:cxnSp>
        <p:nvCxnSpPr>
          <p:cNvPr id="10" name="Rak pilkoppling 9">
            <a:extLst>
              <a:ext uri="{FF2B5EF4-FFF2-40B4-BE49-F238E27FC236}">
                <a16:creationId xmlns:a16="http://schemas.microsoft.com/office/drawing/2014/main" id="{0BA978DA-0614-4B69-B58E-F2E9DC24F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513550" y="3563655"/>
            <a:ext cx="2160070" cy="1473919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0381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6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2480CC3-A43B-4408-A467-5DD433FBE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123954" cy="709556"/>
          </a:xfrm>
        </p:spPr>
        <p:txBody>
          <a:bodyPr/>
          <a:lstStyle/>
          <a:p>
            <a:r>
              <a:rPr lang="sv-SE" dirty="0"/>
              <a:t>Information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57120"/>
            <a:ext cx="3769311" cy="3494721"/>
          </a:xfrm>
        </p:spPr>
        <p:txBody>
          <a:bodyPr/>
          <a:lstStyle/>
          <a:p>
            <a:r>
              <a:rPr lang="sv-SE" dirty="0"/>
              <a:t>Till höger på sidan hittar du:</a:t>
            </a:r>
          </a:p>
          <a:p>
            <a:pPr marL="342900" indent="-342900">
              <a:buFontTx/>
              <a:buChar char="-"/>
            </a:pPr>
            <a:r>
              <a:rPr lang="sv-SE" dirty="0"/>
              <a:t>Öppettider</a:t>
            </a:r>
          </a:p>
          <a:p>
            <a:pPr marL="342900" indent="-342900">
              <a:buFontTx/>
              <a:buChar char="-"/>
            </a:pPr>
            <a:r>
              <a:rPr lang="sv-SE" dirty="0"/>
              <a:t>Besöksadress</a:t>
            </a:r>
          </a:p>
          <a:p>
            <a:pPr marL="342900" indent="-342900">
              <a:buFontTx/>
              <a:buChar char="-"/>
            </a:pPr>
            <a:r>
              <a:rPr lang="sv-SE" dirty="0"/>
              <a:t>Kontaktuppgifter</a:t>
            </a:r>
          </a:p>
          <a:p>
            <a:r>
              <a:rPr lang="sv-SE" dirty="0"/>
              <a:t>Scrolla för mera information.</a:t>
            </a:r>
          </a:p>
        </p:txBody>
      </p:sp>
      <p:pic>
        <p:nvPicPr>
          <p:cNvPr id="9" name="Bildobjekt 8" descr="Information om Akademikvarnen till vänster. Till höger en menyrad med öppettider, besöksadress och kontaktuppgifter.">
            <a:extLst>
              <a:ext uri="{FF2B5EF4-FFF2-40B4-BE49-F238E27FC236}">
                <a16:creationId xmlns:a16="http://schemas.microsoft.com/office/drawing/2014/main" id="{21382AB6-DD58-48B2-AB7F-46178A110E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553" y="1326569"/>
            <a:ext cx="6077494" cy="4623786"/>
          </a:xfrm>
          <a:prstGeom prst="rect">
            <a:avLst/>
          </a:prstGeom>
        </p:spPr>
      </p:pic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0BA978DA-0614-4B69-B58E-F2E9DC24F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770349" y="3205886"/>
            <a:ext cx="4223338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5757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7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199" y="1006159"/>
            <a:ext cx="9371646" cy="1279746"/>
          </a:xfrm>
        </p:spPr>
        <p:txBody>
          <a:bodyPr/>
          <a:lstStyle/>
          <a:p>
            <a:r>
              <a:rPr lang="sv-SE" dirty="0"/>
              <a:t>Funk-IT Lyftet startade som ett </a:t>
            </a:r>
            <a:br>
              <a:rPr lang="sv-SE" dirty="0"/>
            </a:br>
            <a:r>
              <a:rPr lang="sv-SE" dirty="0"/>
              <a:t>samarbete mellan: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199" y="2882279"/>
            <a:ext cx="5552769" cy="2635118"/>
          </a:xfrm>
        </p:spPr>
        <p:txBody>
          <a:bodyPr/>
          <a:lstStyle/>
          <a:p>
            <a:r>
              <a:rPr lang="sv-SE" dirty="0"/>
              <a:t>Post- och Telestyrelsen</a:t>
            </a:r>
          </a:p>
          <a:p>
            <a:r>
              <a:rPr lang="sv-SE" dirty="0"/>
              <a:t>Uppsala kommun, </a:t>
            </a:r>
            <a:br>
              <a:rPr lang="sv-SE" dirty="0"/>
            </a:br>
            <a:r>
              <a:rPr lang="sv-SE" dirty="0"/>
              <a:t>Vård - och omsorgsförvaltningen, Socialpsykiatrin och Arbete och bostad</a:t>
            </a:r>
          </a:p>
          <a:p>
            <a:r>
              <a:rPr lang="sv-SE" dirty="0"/>
              <a:t>TIF- Träffpunkternas intresseförening</a:t>
            </a:r>
          </a:p>
          <a:p>
            <a:r>
              <a:rPr lang="sv-SE" dirty="0"/>
              <a:t>Brukarrådet- Arbete och bostad</a:t>
            </a:r>
          </a:p>
        </p:txBody>
      </p:sp>
      <p:pic>
        <p:nvPicPr>
          <p:cNvPr id="15" name="Bildobjekt 14" descr="QR kod till Funk it lyftets hemsida.">
            <a:extLst>
              <a:ext uri="{FF2B5EF4-FFF2-40B4-BE49-F238E27FC236}">
                <a16:creationId xmlns:a16="http://schemas.microsoft.com/office/drawing/2014/main" id="{F4817427-985C-4B83-908C-5D7672F8FA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578" y="2313543"/>
            <a:ext cx="2810267" cy="2810267"/>
          </a:xfrm>
          <a:prstGeom prst="rect">
            <a:avLst/>
          </a:prstGeom>
        </p:spPr>
      </p:pic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E1161AA-723A-45A0-A8C6-23A93A5FF0E6}"/>
              </a:ext>
            </a:extLst>
          </p:cNvPr>
          <p:cNvSpPr txBox="1">
            <a:spLocks/>
          </p:cNvSpPr>
          <p:nvPr/>
        </p:nvSpPr>
        <p:spPr>
          <a:xfrm>
            <a:off x="7399579" y="5123810"/>
            <a:ext cx="3303912" cy="6924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hlinkClick r:id="rId3"/>
              </a:rPr>
              <a:t>Funk-IT lyftets hemsida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81022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5"/>
    </mc:Choice>
    <mc:Fallback>
      <p:transition spd="slow" advTm="735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1793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Uppsala">
  <a:themeElements>
    <a:clrScheme name="Uppsala kommun_Office_färger">
      <a:dk1>
        <a:sysClr val="windowText" lastClr="000000"/>
      </a:dk1>
      <a:lt1>
        <a:sysClr val="window" lastClr="FFFFFF"/>
      </a:lt1>
      <a:dk2>
        <a:srgbClr val="44546A"/>
      </a:dk2>
      <a:lt2>
        <a:srgbClr val="FEDD00"/>
      </a:lt2>
      <a:accent1>
        <a:srgbClr val="252E6F"/>
      </a:accent1>
      <a:accent2>
        <a:srgbClr val="1C9CD9"/>
      </a:accent2>
      <a:accent3>
        <a:srgbClr val="008A01"/>
      </a:accent3>
      <a:accent4>
        <a:srgbClr val="A6CF38"/>
      </a:accent4>
      <a:accent5>
        <a:srgbClr val="841072"/>
      </a:accent5>
      <a:accent6>
        <a:srgbClr val="FF3D9C"/>
      </a:accent6>
      <a:hlink>
        <a:srgbClr val="0563C1"/>
      </a:hlink>
      <a:folHlink>
        <a:srgbClr val="954F72"/>
      </a:folHlink>
    </a:clrScheme>
    <a:fontScheme name="Uppsala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psala_mall_2019_blå_test" id="{20006E43-AE3B-48BD-8908-4EDAA3AA6467}" vid="{DF88D2F6-53D6-4C55-9642-7639FA4886E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7652</TotalTime>
  <Words>187</Words>
  <Application>Microsoft Office PowerPoint</Application>
  <PresentationFormat>Bredbild</PresentationFormat>
  <Paragraphs>34</Paragraphs>
  <Slides>8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3" baseType="lpstr">
      <vt:lpstr>Source Sans Pro Semibold</vt:lpstr>
      <vt:lpstr>Source Sans Pro</vt:lpstr>
      <vt:lpstr>Arial</vt:lpstr>
      <vt:lpstr>Calibri</vt:lpstr>
      <vt:lpstr>Tema Uppsala</vt:lpstr>
      <vt:lpstr>Söka reda på Upplandsmuséets öppettider</vt:lpstr>
      <vt:lpstr>Öppna webbläsaren</vt:lpstr>
      <vt:lpstr>Adressfältet</vt:lpstr>
      <vt:lpstr>Hemsidan</vt:lpstr>
      <vt:lpstr>Upplandsmuséet</vt:lpstr>
      <vt:lpstr>Information</vt:lpstr>
      <vt:lpstr>Funk-IT Lyftet startade som ett  samarbete mellan: </vt:lpstr>
      <vt:lpstr>PowerPoint-presentation</vt:lpstr>
    </vt:vector>
  </TitlesOfParts>
  <Company>Uppsala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Eriksson Jennie (Vision)</dc:creator>
  <cp:lastModifiedBy>Weslien Ulrika</cp:lastModifiedBy>
  <cp:revision>93</cp:revision>
  <cp:lastPrinted>2016-04-19T07:45:19Z</cp:lastPrinted>
  <dcterms:created xsi:type="dcterms:W3CDTF">2018-06-29T08:36:21Z</dcterms:created>
  <dcterms:modified xsi:type="dcterms:W3CDTF">2022-04-13T09:39:08Z</dcterms:modified>
</cp:coreProperties>
</file>