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1"/>
  </p:sldMasterIdLst>
  <p:notesMasterIdLst>
    <p:notesMasterId r:id="rId10"/>
  </p:notesMasterIdLst>
  <p:sldIdLst>
    <p:sldId id="385" r:id="rId2"/>
    <p:sldId id="402" r:id="rId3"/>
    <p:sldId id="403" r:id="rId4"/>
    <p:sldId id="404" r:id="rId5"/>
    <p:sldId id="406" r:id="rId6"/>
    <p:sldId id="407" r:id="rId7"/>
    <p:sldId id="389" r:id="rId8"/>
    <p:sldId id="387" r:id="rId9"/>
  </p:sldIdLst>
  <p:sldSz cx="12192000" cy="6858000"/>
  <p:notesSz cx="6794500" cy="9931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ource Sans Pro" panose="020B0503030403020204" pitchFamily="34" charset="0"/>
      <p:regular r:id="rId15"/>
      <p:bold r:id="rId16"/>
      <p:italic r:id="rId17"/>
      <p:boldItalic r:id="rId18"/>
    </p:embeddedFont>
    <p:embeddedFont>
      <p:font typeface="Source Sans Pro Semibold" panose="020B0603030403020204" pitchFamily="34" charset="0"/>
      <p:bold r:id="rId19"/>
      <p:boldItalic r:id="rId20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47" autoAdjust="0"/>
    <p:restoredTop sz="86385" autoAdjust="0"/>
  </p:normalViewPr>
  <p:slideViewPr>
    <p:cSldViewPr snapToGrid="0">
      <p:cViewPr varScale="1">
        <p:scale>
          <a:sx n="70" d="100"/>
          <a:sy n="70" d="100"/>
        </p:scale>
        <p:origin x="90" y="6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s.se/digitaldelaktighet" TargetMode="External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Videosamtal Zoom – vara med i ett möte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3048636-D8E8-4221-97B7-7FC4253DF9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0307" y="4455512"/>
            <a:ext cx="8182867" cy="320622"/>
          </a:xfrm>
        </p:spPr>
        <p:txBody>
          <a:bodyPr/>
          <a:lstStyle/>
          <a:p>
            <a:r>
              <a:rPr lang="sv-SE" dirty="0"/>
              <a:t>Funk-IT</a:t>
            </a:r>
          </a:p>
        </p:txBody>
      </p:sp>
      <p:sp>
        <p:nvSpPr>
          <p:cNvPr id="4" name="Platshållare för text 4">
            <a:extLst>
              <a:ext uri="{FF2B5EF4-FFF2-40B4-BE49-F238E27FC236}">
                <a16:creationId xmlns:a16="http://schemas.microsoft.com/office/drawing/2014/main" id="{11DEE703-98A0-4402-BF55-CADC8F33D150}"/>
              </a:ext>
            </a:extLst>
          </p:cNvPr>
          <p:cNvSpPr txBox="1">
            <a:spLocks/>
          </p:cNvSpPr>
          <p:nvPr/>
        </p:nvSpPr>
        <p:spPr>
          <a:xfrm>
            <a:off x="420308" y="4776134"/>
            <a:ext cx="8182867" cy="320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27 augusti 2021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11F0FA8-B115-4005-93CC-B25186591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785171" cy="704608"/>
          </a:xfrm>
        </p:spPr>
        <p:txBody>
          <a:bodyPr/>
          <a:lstStyle/>
          <a:p>
            <a:r>
              <a:rPr lang="sv-SE" dirty="0"/>
              <a:t>Öppna </a:t>
            </a:r>
            <a:r>
              <a:rPr lang="sv-SE" dirty="0" err="1"/>
              <a:t>appen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785171" cy="3494721"/>
          </a:xfrm>
        </p:spPr>
        <p:txBody>
          <a:bodyPr/>
          <a:lstStyle/>
          <a:p>
            <a:r>
              <a:rPr lang="sv-SE" dirty="0"/>
              <a:t>Öppna Zoom appen och klicka på </a:t>
            </a:r>
            <a:r>
              <a:rPr lang="sv-SE" b="1" dirty="0" err="1"/>
              <a:t>Join</a:t>
            </a:r>
            <a:r>
              <a:rPr lang="sv-SE" b="1" dirty="0"/>
              <a:t> a Meeting</a:t>
            </a:r>
            <a:r>
              <a:rPr lang="sv-SE" dirty="0"/>
              <a:t>.</a:t>
            </a:r>
          </a:p>
        </p:txBody>
      </p:sp>
      <p:pic>
        <p:nvPicPr>
          <p:cNvPr id="9" name="Platshållare för innehåll 8" descr="Join a meeting i vit text med blåbakgrund mitt på sidan.">
            <a:extLst>
              <a:ext uri="{FF2B5EF4-FFF2-40B4-BE49-F238E27FC236}">
                <a16:creationId xmlns:a16="http://schemas.microsoft.com/office/drawing/2014/main" id="{77647F35-C7C8-4F3E-9130-86BF94940CE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5380074" y="913065"/>
            <a:ext cx="6523853" cy="5323840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5916E737-5A82-4C26-BB6B-B02D72BA1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726112" y="3574985"/>
            <a:ext cx="276010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94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CCF4E3A-07E0-4910-9814-D484B580C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968954" cy="672624"/>
          </a:xfrm>
        </p:spPr>
        <p:txBody>
          <a:bodyPr/>
          <a:lstStyle/>
          <a:p>
            <a:r>
              <a:rPr lang="sv-SE" dirty="0"/>
              <a:t>Gå med i ett möte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958400"/>
            <a:ext cx="3968954" cy="399536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Du har ett mail med en kallelsen till mötet kopiera länken och klistrar in.</a:t>
            </a:r>
          </a:p>
          <a:p>
            <a:pPr>
              <a:spcAft>
                <a:spcPts val="2400"/>
              </a:spcAft>
            </a:pPr>
            <a:r>
              <a:rPr lang="sv-SE" dirty="0"/>
              <a:t>Eller skriv in och använd dig av Meeting ID.</a:t>
            </a:r>
          </a:p>
          <a:p>
            <a:pPr>
              <a:spcAft>
                <a:spcPts val="2400"/>
              </a:spcAft>
            </a:pPr>
            <a:r>
              <a:rPr lang="sv-SE" dirty="0"/>
              <a:t>Klicka i om du inte vill använda ljud och video. Fortsätt sen med att klicka på  </a:t>
            </a:r>
            <a:r>
              <a:rPr lang="sv-SE" b="1" dirty="0" err="1"/>
              <a:t>Join</a:t>
            </a:r>
            <a:r>
              <a:rPr lang="sv-SE" dirty="0"/>
              <a:t>.</a:t>
            </a:r>
          </a:p>
        </p:txBody>
      </p:sp>
      <p:pic>
        <p:nvPicPr>
          <p:cNvPr id="16" name="Platshållare för innehåll 15" descr="Fältet för Meeting ID finns mitt på sidan. Join finns längst ner på sidan.">
            <a:extLst>
              <a:ext uri="{FF2B5EF4-FFF2-40B4-BE49-F238E27FC236}">
                <a16:creationId xmlns:a16="http://schemas.microsoft.com/office/drawing/2014/main" id="{9AB078BB-D3BB-4998-B86B-4BCCA6190CD2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5380074" y="904240"/>
            <a:ext cx="6523853" cy="5452110"/>
          </a:xfrm>
          <a:prstGeom prst="rect">
            <a:avLst/>
          </a:prstGeom>
        </p:spPr>
      </p:pic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838EC4EC-1B9A-42C2-8CC3-E54B4278C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767173" y="2800800"/>
            <a:ext cx="1225801" cy="32414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256A502C-E3CE-4E1D-9F1B-960D5A2D0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380074" y="6061331"/>
            <a:ext cx="3149993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152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9FCD644-9CE3-4959-B2EC-B2514286E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774897" cy="738440"/>
          </a:xfrm>
        </p:spPr>
        <p:txBody>
          <a:bodyPr/>
          <a:lstStyle/>
          <a:p>
            <a:r>
              <a:rPr lang="sv-SE" dirty="0"/>
              <a:t>Mikrofon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774897" cy="3494721"/>
          </a:xfrm>
        </p:spPr>
        <p:txBody>
          <a:bodyPr/>
          <a:lstStyle/>
          <a:p>
            <a:r>
              <a:rPr lang="sv-SE" dirty="0"/>
              <a:t>Anslut mikrofonen genom att klicka på </a:t>
            </a:r>
            <a:r>
              <a:rPr lang="sv-SE" b="1" dirty="0" err="1"/>
              <a:t>Join</a:t>
            </a:r>
            <a:r>
              <a:rPr lang="sv-SE" b="1" dirty="0"/>
              <a:t> </a:t>
            </a:r>
            <a:r>
              <a:rPr lang="sv-SE" b="1" dirty="0" err="1"/>
              <a:t>with</a:t>
            </a:r>
            <a:r>
              <a:rPr lang="sv-SE" b="1" dirty="0"/>
              <a:t> Computer Audio</a:t>
            </a:r>
            <a:r>
              <a:rPr lang="sv-SE" dirty="0"/>
              <a:t>.</a:t>
            </a:r>
          </a:p>
        </p:txBody>
      </p:sp>
      <p:pic>
        <p:nvPicPr>
          <p:cNvPr id="11" name="Platshållare för innehåll 10" descr="Join with computer audio i vit text med blå bakgrund.">
            <a:extLst>
              <a:ext uri="{FF2B5EF4-FFF2-40B4-BE49-F238E27FC236}">
                <a16:creationId xmlns:a16="http://schemas.microsoft.com/office/drawing/2014/main" id="{692139C5-1D68-4E5F-A6EE-54E843EA384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5380073" y="1787703"/>
            <a:ext cx="6523853" cy="4491177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0FE76686-5B91-4B8F-97C6-755DC3D26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8854" y="3348953"/>
            <a:ext cx="2345024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732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E32B6B0-A8ED-42D2-BB5A-2EBDFA1C2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744074" cy="789276"/>
          </a:xfrm>
        </p:spPr>
        <p:txBody>
          <a:bodyPr/>
          <a:lstStyle/>
          <a:p>
            <a:r>
              <a:rPr lang="sv-SE" dirty="0"/>
              <a:t>Video</a:t>
            </a:r>
            <a:r>
              <a:rPr lang="sv-SE" baseline="0" dirty="0"/>
              <a:t> kamera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1" y="2364320"/>
            <a:ext cx="3744074" cy="3494721"/>
          </a:xfrm>
        </p:spPr>
        <p:txBody>
          <a:bodyPr/>
          <a:lstStyle/>
          <a:p>
            <a:r>
              <a:rPr lang="sv-SE" dirty="0"/>
              <a:t>Klicka på </a:t>
            </a:r>
            <a:r>
              <a:rPr lang="sv-SE" b="1" dirty="0"/>
              <a:t>Starta Video</a:t>
            </a:r>
            <a:r>
              <a:rPr lang="sv-SE" dirty="0"/>
              <a:t> för att få tillgång till kameran.</a:t>
            </a:r>
          </a:p>
        </p:txBody>
      </p:sp>
      <p:pic>
        <p:nvPicPr>
          <p:cNvPr id="15" name="Platshållare för innehåll 14" descr="Start video i vit text till vänster på svart list i nederkant av bilden.">
            <a:extLst>
              <a:ext uri="{FF2B5EF4-FFF2-40B4-BE49-F238E27FC236}">
                <a16:creationId xmlns:a16="http://schemas.microsoft.com/office/drawing/2014/main" id="{76A2633E-3EC1-47DC-B1A9-495BCFAD638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5380074" y="904240"/>
            <a:ext cx="6523853" cy="5334000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F5ED2018-8440-4060-9872-E7FCB4A48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883631" y="3986373"/>
            <a:ext cx="2273640" cy="182395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997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401D2BE-174B-4A93-B07F-A93C91DE7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047067" cy="806209"/>
          </a:xfrm>
        </p:spPr>
        <p:txBody>
          <a:bodyPr/>
          <a:lstStyle/>
          <a:p>
            <a:r>
              <a:rPr lang="sv-SE" dirty="0"/>
              <a:t>Avsluta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785171" cy="3494721"/>
          </a:xfrm>
        </p:spPr>
        <p:txBody>
          <a:bodyPr/>
          <a:lstStyle/>
          <a:p>
            <a:r>
              <a:rPr lang="sv-SE" dirty="0"/>
              <a:t>För att avsluta samtalet, klickar du på </a:t>
            </a:r>
            <a:r>
              <a:rPr lang="sv-SE" b="1" dirty="0"/>
              <a:t>End</a:t>
            </a:r>
            <a:r>
              <a:rPr lang="sv-SE" dirty="0"/>
              <a:t>.</a:t>
            </a:r>
          </a:p>
        </p:txBody>
      </p:sp>
      <p:pic>
        <p:nvPicPr>
          <p:cNvPr id="6" name="Platshållare för innehåll 5" descr="End i vit text med röd bakgrund till höger längst ner på svart list.">
            <a:extLst>
              <a:ext uri="{FF2B5EF4-FFF2-40B4-BE49-F238E27FC236}">
                <a16:creationId xmlns:a16="http://schemas.microsoft.com/office/drawing/2014/main" id="{A3CD446B-0DEA-42B6-B16E-1315636EE1C2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4746898" y="940507"/>
            <a:ext cx="6523853" cy="5431790"/>
          </a:xfrm>
          <a:prstGeom prst="rect">
            <a:avLst/>
          </a:prstGeo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8EC744DE-041E-4442-BE09-B52DA35BD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1082793" y="4577926"/>
            <a:ext cx="542013" cy="1335219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26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7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är ett samarbete mellan: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879083"/>
            <a:ext cx="5552769" cy="2450795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62B0EEB-D25D-417D-B867-BD9E3436CD8F}"/>
              </a:ext>
            </a:extLst>
          </p:cNvPr>
          <p:cNvSpPr txBox="1">
            <a:spLocks/>
          </p:cNvSpPr>
          <p:nvPr/>
        </p:nvSpPr>
        <p:spPr>
          <a:xfrm>
            <a:off x="838199" y="5619750"/>
            <a:ext cx="5320211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7" name="Platshållare för innehåll 6" descr="Stöds och finansieras av PTS arbete med digital delaktighet. &#10;">
            <a:hlinkClick r:id="rId3"/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747" y="2879084"/>
            <a:ext cx="2450794" cy="2450794"/>
          </a:xfrm>
        </p:spPr>
      </p:pic>
    </p:spTree>
    <p:extLst>
      <p:ext uri="{BB962C8B-B14F-4D97-AF65-F5344CB8AC3E}">
        <p14:creationId xmlns:p14="http://schemas.microsoft.com/office/powerpoint/2010/main" val="157992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8242</TotalTime>
  <Words>151</Words>
  <Application>Microsoft Office PowerPoint</Application>
  <PresentationFormat>Bredbild</PresentationFormat>
  <Paragraphs>27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Arial</vt:lpstr>
      <vt:lpstr>Calibri</vt:lpstr>
      <vt:lpstr>Source Sans Pro Semibold</vt:lpstr>
      <vt:lpstr>Source Sans Pro</vt:lpstr>
      <vt:lpstr>Tema Uppsala</vt:lpstr>
      <vt:lpstr>Videosamtal Zoom – vara med i ett möte</vt:lpstr>
      <vt:lpstr>Öppna appen</vt:lpstr>
      <vt:lpstr>Gå med i ett möte</vt:lpstr>
      <vt:lpstr>Mikrofon</vt:lpstr>
      <vt:lpstr>Video kamera</vt:lpstr>
      <vt:lpstr>Avsluta</vt:lpstr>
      <vt:lpstr>Funk-IT Lyftet är ett samarbete mellan: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104</cp:revision>
  <cp:lastPrinted>2016-04-19T07:45:19Z</cp:lastPrinted>
  <dcterms:created xsi:type="dcterms:W3CDTF">2018-06-29T08:36:21Z</dcterms:created>
  <dcterms:modified xsi:type="dcterms:W3CDTF">2022-06-01T07:13:57Z</dcterms:modified>
</cp:coreProperties>
</file>