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6"/>
  </p:notesMasterIdLst>
  <p:handoutMasterIdLst>
    <p:handoutMasterId r:id="rId17"/>
  </p:handoutMasterIdLst>
  <p:sldIdLst>
    <p:sldId id="385" r:id="rId5"/>
    <p:sldId id="390" r:id="rId6"/>
    <p:sldId id="397" r:id="rId7"/>
    <p:sldId id="393" r:id="rId8"/>
    <p:sldId id="391" r:id="rId9"/>
    <p:sldId id="398" r:id="rId10"/>
    <p:sldId id="395" r:id="rId11"/>
    <p:sldId id="394" r:id="rId12"/>
    <p:sldId id="399" r:id="rId13"/>
    <p:sldId id="396" r:id="rId14"/>
    <p:sldId id="387" r:id="rId15"/>
  </p:sldIdLst>
  <p:sldSz cx="12192000" cy="6858000"/>
  <p:notesSz cx="9906000" cy="67945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  <p:embeddedFont>
      <p:font typeface="Source Sans Pro Semibold" panose="020B0603030403020204" pitchFamily="34" charset="0"/>
      <p:bold r:id="rId26"/>
      <p:boldItalic r:id="rId2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3" autoAdjust="0"/>
    <p:restoredTop sz="86435" autoAdjust="0"/>
  </p:normalViewPr>
  <p:slideViewPr>
    <p:cSldViewPr snapToGrid="0">
      <p:cViewPr varScale="1">
        <p:scale>
          <a:sx n="92" d="100"/>
          <a:sy n="92" d="100"/>
        </p:scale>
        <p:origin x="90" y="11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93372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610315" y="0"/>
            <a:ext cx="4293372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402D-0851-4BC4-AFB7-0526DE4E8A60}" type="datetimeFigureOut">
              <a:rPr lang="sv-SE" smtClean="0"/>
              <a:t>2022-04-27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6453472"/>
            <a:ext cx="4293372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610315" y="6453472"/>
            <a:ext cx="4293372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65F2-825F-49B6-A1FF-CC01C4256C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60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11110" y="1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0600" y="3227389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6453597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11110" y="6453597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Logga in på Wi-Fi </a:t>
            </a:r>
            <a:r>
              <a:rPr lang="sv-SE" dirty="0" err="1"/>
              <a:t>Uppsala_Guest</a:t>
            </a:r>
            <a:r>
              <a:rPr lang="sv-SE" dirty="0"/>
              <a:t> (IOS)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92F9EA-8CE7-4857-936A-3C83593A8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978" y="4630038"/>
            <a:ext cx="8182867" cy="320622"/>
          </a:xfrm>
        </p:spPr>
        <p:txBody>
          <a:bodyPr/>
          <a:lstStyle/>
          <a:p>
            <a:r>
              <a:rPr lang="sv-SE" dirty="0"/>
              <a:t>17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661313"/>
            <a:ext cx="5552769" cy="3002596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CC13F66-7A43-4F0E-8B01-79BA2A79B925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  <a:p>
            <a:pPr algn="ctr"/>
            <a:endParaRPr lang="sv-SE" dirty="0"/>
          </a:p>
        </p:txBody>
      </p:sp>
      <p:pic>
        <p:nvPicPr>
          <p:cNvPr id="7" name="Platshållare för innehåll 6" descr="Stöds och finansieras av PTS arbete med digital delaktighet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28952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3911221" cy="1279746"/>
          </a:xfrm>
        </p:spPr>
        <p:txBody>
          <a:bodyPr/>
          <a:lstStyle/>
          <a:p>
            <a:r>
              <a:rPr lang="sv-SE" dirty="0"/>
              <a:t>Logga in med </a:t>
            </a:r>
            <a:r>
              <a:rPr lang="sv-SE" dirty="0" err="1"/>
              <a:t>Uppsala_Guest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763672"/>
            <a:ext cx="3538591" cy="3088168"/>
          </a:xfrm>
        </p:spPr>
        <p:txBody>
          <a:bodyPr/>
          <a:lstStyle/>
          <a:p>
            <a:r>
              <a:rPr lang="sv-SE" dirty="0"/>
              <a:t>Gå till inställningar på din enhet.</a:t>
            </a:r>
          </a:p>
          <a:p>
            <a:r>
              <a:rPr lang="sv-SE" dirty="0"/>
              <a:t>Tryck på </a:t>
            </a:r>
            <a:r>
              <a:rPr lang="sv-SE" b="1" dirty="0"/>
              <a:t>Wi-Fi. </a:t>
            </a:r>
            <a:br>
              <a:rPr lang="sv-SE" b="1" dirty="0"/>
            </a:br>
            <a:r>
              <a:rPr lang="sv-SE" dirty="0"/>
              <a:t>I vänster menyfält.</a:t>
            </a:r>
          </a:p>
        </p:txBody>
      </p:sp>
      <p:pic>
        <p:nvPicPr>
          <p:cNvPr id="6" name="Platshållare för innehåll 5" descr="Skärmbild av inställningar i ipad. Wifi i vänster lista."/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 r="980"/>
          <a:stretch/>
        </p:blipFill>
        <p:spPr>
          <a:xfrm>
            <a:off x="4808900" y="1319938"/>
            <a:ext cx="7095028" cy="5036412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F82B7B47-0A78-46EE-A004-E775BCA40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043451" y="3057099"/>
            <a:ext cx="1705970" cy="81886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F8E1AF9-021E-4D86-BFC9-23BD76FA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63174"/>
            <a:ext cx="2743200" cy="365125"/>
          </a:xfrm>
        </p:spPr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0DD1C68-BE61-4855-9A4E-51F6C53F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FEDACC-7B98-4D3D-B944-12FC78D4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904"/>
            <a:ext cx="4541874" cy="3135937"/>
          </a:xfrm>
        </p:spPr>
        <p:txBody>
          <a:bodyPr/>
          <a:lstStyle/>
          <a:p>
            <a:r>
              <a:rPr lang="sv-SE" dirty="0"/>
              <a:t>Välj </a:t>
            </a:r>
            <a:r>
              <a:rPr lang="sv-SE" b="1" dirty="0" err="1"/>
              <a:t>Uppsala_Guest</a:t>
            </a:r>
            <a:r>
              <a:rPr lang="sv-SE" b="1" dirty="0"/>
              <a:t> </a:t>
            </a:r>
            <a:r>
              <a:rPr lang="sv-SE" dirty="0"/>
              <a:t>i höger lista över nätverk.</a:t>
            </a:r>
          </a:p>
        </p:txBody>
      </p:sp>
      <p:pic>
        <p:nvPicPr>
          <p:cNvPr id="6" name="Platshållare för innehåll 5" descr="Skärmbild av inställningar i en ipad. Uppsala guest i höger lista.">
            <a:extLst>
              <a:ext uri="{FF2B5EF4-FFF2-40B4-BE49-F238E27FC236}">
                <a16:creationId xmlns:a16="http://schemas.microsoft.com/office/drawing/2014/main" id="{758104D0-EE34-4D3C-B324-8F3F7305684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 r="980"/>
          <a:stretch/>
        </p:blipFill>
        <p:spPr>
          <a:xfrm>
            <a:off x="5610224" y="1453487"/>
            <a:ext cx="6005495" cy="4263009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95E241A-0189-4E82-8F7D-54192F006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101152" y="2490716"/>
            <a:ext cx="3589361" cy="109427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7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90167B6-8123-4D3D-8860-41E60D87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021476" cy="1279746"/>
          </a:xfrm>
        </p:spPr>
        <p:txBody>
          <a:bodyPr/>
          <a:lstStyle/>
          <a:p>
            <a:r>
              <a:rPr lang="sv-SE" dirty="0"/>
              <a:t>Nytt konto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61629"/>
            <a:ext cx="3641333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Registrera nytt konto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Längst ner på sidan.</a:t>
            </a:r>
          </a:p>
        </p:txBody>
      </p:sp>
      <p:pic>
        <p:nvPicPr>
          <p:cNvPr id="6" name="Platshållare för innehåll 5" descr="Skärmbild av Uppsala guest inloggningssida."/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13866" r="27174" b="8779"/>
          <a:stretch/>
        </p:blipFill>
        <p:spPr>
          <a:xfrm>
            <a:off x="5126804" y="1316560"/>
            <a:ext cx="6017990" cy="503979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C0E3A8EC-AF05-4CFF-BEA3-AB02CB0B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59676" y="4753943"/>
            <a:ext cx="377041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FEA24C3-6B0B-41C1-85A7-EEBF0BCD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559139" cy="1279746"/>
          </a:xfrm>
        </p:spPr>
        <p:txBody>
          <a:bodyPr/>
          <a:lstStyle/>
          <a:p>
            <a:r>
              <a:rPr lang="sv-SE" dirty="0"/>
              <a:t>Ditt namn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66030"/>
            <a:ext cx="3559139" cy="298581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Skriv ditt </a:t>
            </a:r>
            <a:r>
              <a:rPr lang="sv-SE" b="1" dirty="0">
                <a:ea typeface="Source Sans Pro" panose="020B0503030403020204" pitchFamily="34" charset="0"/>
              </a:rPr>
              <a:t>förnamn</a:t>
            </a:r>
            <a:r>
              <a:rPr lang="sv-SE" dirty="0">
                <a:ea typeface="Source Sans Pro" panose="020B0503030403020204" pitchFamily="34" charset="0"/>
              </a:rPr>
              <a:t> 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i det översta fältet.</a:t>
            </a:r>
          </a:p>
          <a:p>
            <a:r>
              <a:rPr lang="sv-SE" dirty="0">
                <a:ea typeface="Source Sans Pro" panose="020B0503030403020204" pitchFamily="34" charset="0"/>
              </a:rPr>
              <a:t>Skriv ditt </a:t>
            </a:r>
            <a:r>
              <a:rPr lang="sv-SE" b="1" dirty="0">
                <a:ea typeface="Source Sans Pro" panose="020B0503030403020204" pitchFamily="34" charset="0"/>
              </a:rPr>
              <a:t>efternamn</a:t>
            </a:r>
            <a:r>
              <a:rPr lang="sv-SE" dirty="0">
                <a:ea typeface="Source Sans Pro" panose="020B0503030403020204" pitchFamily="34" charset="0"/>
              </a:rPr>
              <a:t> i det mittersta fältet.</a:t>
            </a:r>
          </a:p>
        </p:txBody>
      </p:sp>
      <p:pic>
        <p:nvPicPr>
          <p:cNvPr id="6" name="Platshållare för innehåll 5" descr="Tre fält, Förnamn, efternamn och mobilnummer."/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r="16567"/>
          <a:stretch/>
        </p:blipFill>
        <p:spPr>
          <a:xfrm>
            <a:off x="4694810" y="1265661"/>
            <a:ext cx="6445640" cy="5011849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E24B5A7-DA8F-4B02-8050-A762649E8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82788" y="3183721"/>
            <a:ext cx="3133649" cy="13268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5360A0-AE60-4A80-A467-FBE550B5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9499202-C756-4DBB-A609-351AB09E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551921" cy="1279746"/>
          </a:xfrm>
        </p:spPr>
        <p:txBody>
          <a:bodyPr/>
          <a:lstStyle/>
          <a:p>
            <a:r>
              <a:rPr lang="sv-SE" dirty="0"/>
              <a:t>Telefonnummer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731560-49CF-4ED9-8786-1F1DB891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7568"/>
            <a:ext cx="3358487" cy="310864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Skriv ett </a:t>
            </a:r>
            <a:r>
              <a:rPr lang="sv-SE" b="1" dirty="0">
                <a:ea typeface="Source Sans Pro" panose="020B0503030403020204" pitchFamily="34" charset="0"/>
              </a:rPr>
              <a:t>mobiltelefonnummer</a:t>
            </a:r>
            <a:r>
              <a:rPr lang="sv-SE" dirty="0">
                <a:ea typeface="Source Sans Pro" panose="020B0503030403020204" pitchFamily="34" charset="0"/>
              </a:rPr>
              <a:t> 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i nedersta fältet till en mobiltelefon som du har nära dig. 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Registrera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6" name="Platshållare för innehåll 5" descr="Tre fält, Förnamn, efternamn och mobilnummer. Registrera vit text i vänster blåruta.">
            <a:extLst>
              <a:ext uri="{FF2B5EF4-FFF2-40B4-BE49-F238E27FC236}">
                <a16:creationId xmlns:a16="http://schemas.microsoft.com/office/drawing/2014/main" id="{0A49D352-5090-4296-ABCE-9C3B826A8E1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r="16567"/>
          <a:stretch/>
        </p:blipFill>
        <p:spPr>
          <a:xfrm>
            <a:off x="4763842" y="1111598"/>
            <a:ext cx="6589958" cy="5125429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C94B55C3-BC04-4D8B-B332-C3255BF60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78072" y="4104481"/>
            <a:ext cx="3551921" cy="59717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1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F95DD93-23D8-49D2-AE1B-1D847105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411895" cy="1279746"/>
          </a:xfrm>
        </p:spPr>
        <p:txBody>
          <a:bodyPr/>
          <a:lstStyle/>
          <a:p>
            <a:r>
              <a:rPr lang="sv-SE" dirty="0"/>
              <a:t>Titta i telefonen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769505"/>
            <a:ext cx="4541874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Det kommer ett </a:t>
            </a:r>
            <a:r>
              <a:rPr lang="sv-SE" b="1" dirty="0">
                <a:ea typeface="Source Sans Pro" panose="020B0503030403020204" pitchFamily="34" charset="0"/>
              </a:rPr>
              <a:t>SMS</a:t>
            </a:r>
            <a:r>
              <a:rPr lang="sv-SE" dirty="0">
                <a:ea typeface="Source Sans Pro" panose="020B0503030403020204" pitchFamily="34" charset="0"/>
              </a:rPr>
              <a:t> med dina inloggningsuppgifter till det mobiltelefonnummer du angav.</a:t>
            </a:r>
          </a:p>
        </p:txBody>
      </p:sp>
      <p:pic>
        <p:nvPicPr>
          <p:cNvPr id="6" name="Platshållare för innehåll 5" descr="Information om att du fått ett SMS. 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743254" y="775218"/>
            <a:ext cx="3962839" cy="5489008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5003096E-8F10-473D-BDC4-31A80B93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0095" y="3315559"/>
            <a:ext cx="60239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7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48E2D4-BC1B-4292-8B58-3D7999F3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72" y="501650"/>
            <a:ext cx="9371646" cy="1279746"/>
          </a:xfrm>
        </p:spPr>
        <p:txBody>
          <a:bodyPr/>
          <a:lstStyle/>
          <a:p>
            <a:r>
              <a:rPr lang="sv-SE" dirty="0"/>
              <a:t>Användarnamn</a:t>
            </a:r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8672" y="2238232"/>
            <a:ext cx="3929009" cy="4118117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Skriv in Användarnamnet från </a:t>
            </a:r>
            <a:r>
              <a:rPr lang="sv-SE" dirty="0" err="1">
                <a:ea typeface="Source Sans Pro" panose="020B0503030403020204" pitchFamily="34" charset="0"/>
              </a:rPr>
              <a:t>SMS:et</a:t>
            </a:r>
            <a:r>
              <a:rPr lang="sv-SE" dirty="0">
                <a:ea typeface="Source Sans Pro" panose="020B0503030403020204" pitchFamily="34" charset="0"/>
              </a:rPr>
              <a:t> i </a:t>
            </a:r>
            <a:r>
              <a:rPr lang="sv-SE" b="1" dirty="0">
                <a:ea typeface="Source Sans Pro" panose="020B0503030403020204" pitchFamily="34" charset="0"/>
              </a:rPr>
              <a:t>Användarnamn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r>
              <a:rPr lang="sv-SE" dirty="0">
                <a:ea typeface="Source Sans Pro" panose="020B0503030403020204" pitchFamily="34" charset="0"/>
              </a:rPr>
              <a:t>Skriv in Lösenordet från </a:t>
            </a:r>
            <a:r>
              <a:rPr lang="sv-SE" dirty="0" err="1">
                <a:ea typeface="Source Sans Pro" panose="020B0503030403020204" pitchFamily="34" charset="0"/>
              </a:rPr>
              <a:t>SMS:et</a:t>
            </a:r>
            <a:r>
              <a:rPr lang="sv-SE" dirty="0">
                <a:ea typeface="Source Sans Pro" panose="020B0503030403020204" pitchFamily="34" charset="0"/>
              </a:rPr>
              <a:t> i </a:t>
            </a:r>
            <a:r>
              <a:rPr lang="sv-SE" b="1" dirty="0">
                <a:ea typeface="Source Sans Pro" panose="020B0503030403020204" pitchFamily="34" charset="0"/>
              </a:rPr>
              <a:t>Lösenord</a:t>
            </a:r>
            <a:r>
              <a:rPr lang="sv-SE" dirty="0">
                <a:ea typeface="Source Sans Pro" panose="020B0503030403020204" pitchFamily="34" charset="0"/>
              </a:rPr>
              <a:t>.</a:t>
            </a:r>
            <a:endParaRPr lang="sv-SE" b="1" dirty="0">
              <a:ea typeface="Source Sans Pro" panose="020B0503030403020204" pitchFamily="34" charset="0"/>
            </a:endParaRPr>
          </a:p>
        </p:txBody>
      </p:sp>
      <p:pic>
        <p:nvPicPr>
          <p:cNvPr id="6" name="Platshållare för innehåll 5" descr="Två fält som är ifyllda. Användarnamn överst lösenord under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40" y="1281410"/>
            <a:ext cx="6661469" cy="4996101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421A0B6B-BDA0-479E-B75D-0B064C63B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077571" y="3848669"/>
            <a:ext cx="4005617" cy="50935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6AD81C-5D5C-4CD7-9CE2-F2F34A3B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7500ECF-D377-40B2-95A6-B365C31A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313830" cy="1279746"/>
          </a:xfrm>
        </p:spPr>
        <p:txBody>
          <a:bodyPr/>
          <a:lstStyle/>
          <a:p>
            <a:r>
              <a:rPr lang="sv-SE" dirty="0"/>
              <a:t>Logga 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A4F52F-4C56-476C-AC64-0DDA02C0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8734"/>
            <a:ext cx="4313830" cy="301310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Logga in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Du har nu tillgång till Uppsala Kommuns gäst Wi-Fi under ett dygn.</a:t>
            </a:r>
          </a:p>
        </p:txBody>
      </p:sp>
      <p:pic>
        <p:nvPicPr>
          <p:cNvPr id="6" name="Platshållare för innehåll 5" descr="Två ifyllda fält. Logga in i vit text i blå ruta i mitten.">
            <a:extLst>
              <a:ext uri="{FF2B5EF4-FFF2-40B4-BE49-F238E27FC236}">
                <a16:creationId xmlns:a16="http://schemas.microsoft.com/office/drawing/2014/main" id="{5E2FFC54-33FA-425D-A4C6-C638AD1B556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22" y="1228298"/>
            <a:ext cx="6410226" cy="4807670"/>
          </a:xfrm>
        </p:spPr>
      </p:pic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0D162961-1367-42F2-840E-72F0EEF77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42275" y="3261937"/>
            <a:ext cx="4285396" cy="74039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863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3" ma:contentTypeDescription="Create a new document." ma:contentTypeScope="" ma:versionID="c6767eb5dd0fd87f33147f49d269c5cf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59e46a4ce72a6095767df682b4a34e1f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112D2C-B81F-463E-81B0-388ADA7C91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19229C-613C-47E7-BD31-8DA66D4E4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F8DEBB-75C7-463A-B33C-2BEE39B5FA91}">
  <ds:schemaRefs>
    <ds:schemaRef ds:uri="c5344e39-4680-47a7-8c37-d89b4d18f37e"/>
    <ds:schemaRef ds:uri="http://purl.org/dc/terms/"/>
    <ds:schemaRef ds:uri="http://schemas.openxmlformats.org/package/2006/metadata/core-properties"/>
    <ds:schemaRef ds:uri="http://purl.org/dc/dcmitype/"/>
    <ds:schemaRef ds:uri="cb241cc9-8c88-4879-b9b8-63df69d1fbb8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8835</TotalTime>
  <Words>207</Words>
  <Application>Microsoft Office PowerPoint</Application>
  <PresentationFormat>Bredbild</PresentationFormat>
  <Paragraphs>39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Source Sans Pro</vt:lpstr>
      <vt:lpstr>Source Sans Pro Semibold</vt:lpstr>
      <vt:lpstr>Arial</vt:lpstr>
      <vt:lpstr>Calibri</vt:lpstr>
      <vt:lpstr>Tema Uppsala</vt:lpstr>
      <vt:lpstr>Logga in på Wi-Fi Uppsala_Guest (IOS)</vt:lpstr>
      <vt:lpstr>Logga in med Uppsala_Guest</vt:lpstr>
      <vt:lpstr>Inställningar</vt:lpstr>
      <vt:lpstr>Nytt konto</vt:lpstr>
      <vt:lpstr>Ditt namn</vt:lpstr>
      <vt:lpstr>Telefonnummer</vt:lpstr>
      <vt:lpstr>Titta i telefonen</vt:lpstr>
      <vt:lpstr>Användarnamn </vt:lpstr>
      <vt:lpstr>Logga in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118</cp:revision>
  <cp:lastPrinted>2020-10-23T11:27:01Z</cp:lastPrinted>
  <dcterms:created xsi:type="dcterms:W3CDTF">2018-06-29T08:36:21Z</dcterms:created>
  <dcterms:modified xsi:type="dcterms:W3CDTF">2022-04-27T07:41:07Z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